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740" y="-16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krása</a:t>
            </a:r>
            <a:r>
              <a:rPr lang="en-US" sz="3600" dirty="0"/>
              <a:t> </a:t>
            </a:r>
            <a:r>
              <a:rPr lang="en-US" sz="3600" dirty="0" err="1"/>
              <a:t>očarila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majestát</a:t>
            </a:r>
            <a:r>
              <a:rPr lang="en-US" sz="3600" dirty="0"/>
              <a:t> ma </a:t>
            </a:r>
            <a:r>
              <a:rPr lang="en-US" sz="3600" dirty="0" err="1"/>
              <a:t>uchvátil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krásny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 smtClean="0"/>
              <a:t>krásny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nádhera</a:t>
            </a:r>
            <a:r>
              <a:rPr lang="en-US" sz="3600" dirty="0"/>
              <a:t> </a:t>
            </a:r>
            <a:r>
              <a:rPr lang="en-US" sz="3600" dirty="0" err="1"/>
              <a:t>očarila</a:t>
            </a:r>
            <a:r>
              <a:rPr lang="en-US" sz="3600" dirty="0"/>
              <a:t>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dušu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vznešený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pokoj</a:t>
            </a:r>
            <a:r>
              <a:rPr lang="en-US" sz="3600" dirty="0"/>
              <a:t> ma </a:t>
            </a:r>
            <a:r>
              <a:rPr lang="en-US" sz="3600" dirty="0" err="1"/>
              <a:t>prenikol</a:t>
            </a:r>
            <a:r>
              <a:rPr lang="en-US" sz="3600" dirty="0"/>
              <a:t> </a:t>
            </a:r>
            <a:r>
              <a:rPr lang="en-US" sz="3600" dirty="0" err="1"/>
              <a:t>celú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mocný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 smtClean="0"/>
              <a:t>mocný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801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Ó Pane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poznať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zjav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konať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zjav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49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Stáť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bližšie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tróniš</a:t>
            </a:r>
            <a:r>
              <a:rPr lang="en-US" sz="3600" dirty="0"/>
              <a:t> </a:t>
            </a:r>
            <a:r>
              <a:rPr lang="en-US" sz="3600" dirty="0" err="1"/>
              <a:t>kráľov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:/</a:t>
            </a:r>
          </a:p>
        </p:txBody>
      </p:sp>
    </p:spTree>
    <p:extLst>
      <p:ext uri="{BB962C8B-B14F-4D97-AF65-F5344CB8AC3E}">
        <p14:creationId xmlns:p14="http://schemas.microsoft.com/office/powerpoint/2010/main" val="46239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Naše</a:t>
            </a:r>
            <a:r>
              <a:rPr lang="en-US" sz="3600" dirty="0"/>
              <a:t> </a:t>
            </a:r>
            <a:r>
              <a:rPr lang="en-US" sz="3600" dirty="0" err="1"/>
              <a:t>srdcia</a:t>
            </a:r>
            <a:r>
              <a:rPr lang="en-US" sz="3600" dirty="0"/>
              <a:t> </a:t>
            </a:r>
            <a:r>
              <a:rPr lang="en-US" sz="3600" dirty="0" err="1"/>
              <a:t>kričia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svätý</a:t>
            </a:r>
            <a:r>
              <a:rPr lang="en-US" sz="3600" dirty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:/</a:t>
            </a:r>
          </a:p>
        </p:txBody>
      </p:sp>
    </p:spTree>
    <p:extLst>
      <p:ext uri="{BB962C8B-B14F-4D97-AF65-F5344CB8AC3E}">
        <p14:creationId xmlns:p14="http://schemas.microsoft.com/office/powerpoint/2010/main" val="162102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27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Tvoja krása očarila moje srdce, si tak nádherný Boh, Tvoj majestát ma uchvátil si tak krásny, si tak krásny</vt:lpstr>
      <vt:lpstr>Tvoja nádhera očarila moju dušu,  si tak vznešený Boh Tvoj pokoj ma prenikol celú, si tak mocný, si tak mocný</vt:lpstr>
      <vt:lpstr>Ó Pane chcem Ťa poznať, zjav dnes svoju slávu, túžim Ťa vidieť konať, zjav dnes svoju slávu</vt:lpstr>
      <vt:lpstr>/: Túžim poznať tvoje srdce vidieť tvoju tvár Stáť pri tebe bližšie, kde tróniš kráľov kráľ :/</vt:lpstr>
      <vt:lpstr>/:Naše srdcia kričia svätý svätý Pán. :/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2014-10-11T16:53:59Z</dcterms:created>
  <dcterms:modified xsi:type="dcterms:W3CDTF">2014-10-11T16:55:17Z</dcterms:modified>
</cp:coreProperties>
</file>