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66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2550" y="-12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Hudba</a:t>
            </a:r>
            <a:r>
              <a:rPr lang="en-US" sz="3600" dirty="0"/>
              <a:t> </a:t>
            </a:r>
            <a:r>
              <a:rPr lang="en-US" sz="3600" dirty="0" err="1"/>
              <a:t>dohráva</a:t>
            </a:r>
            <a:r>
              <a:rPr lang="en-US" sz="3600" dirty="0"/>
              <a:t>, </a:t>
            </a:r>
            <a:r>
              <a:rPr lang="en-US" sz="3600" dirty="0" err="1"/>
              <a:t>všetko</a:t>
            </a:r>
            <a:r>
              <a:rPr lang="en-US" sz="3600" dirty="0"/>
              <a:t> </a:t>
            </a:r>
            <a:r>
              <a:rPr lang="en-US" sz="3600" dirty="0" err="1"/>
              <a:t>stíši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a ja </a:t>
            </a:r>
            <a:r>
              <a:rPr lang="en-US" sz="3600" dirty="0" err="1"/>
              <a:t>prichádzam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priniesť</a:t>
            </a:r>
            <a:r>
              <a:rPr lang="en-US" sz="3600" dirty="0"/>
              <a:t> </a:t>
            </a:r>
            <a:r>
              <a:rPr lang="en-US" sz="3600" dirty="0" err="1"/>
              <a:t>niečo</a:t>
            </a:r>
            <a:r>
              <a:rPr lang="en-US" sz="3600" dirty="0"/>
              <a:t> </a:t>
            </a:r>
            <a:r>
              <a:rPr lang="en-US" sz="3600" dirty="0" err="1"/>
              <a:t>snáď</a:t>
            </a:r>
            <a:r>
              <a:rPr lang="en-US" sz="3600" dirty="0"/>
              <a:t>,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pravú</a:t>
            </a:r>
            <a:r>
              <a:rPr lang="en-US" sz="3600" dirty="0"/>
              <a:t> </a:t>
            </a:r>
            <a:r>
              <a:rPr lang="en-US" sz="3600" dirty="0" err="1"/>
              <a:t>cenu</a:t>
            </a:r>
            <a:r>
              <a:rPr lang="en-US" sz="3600" dirty="0"/>
              <a:t> </a:t>
            </a:r>
            <a:r>
              <a:rPr lang="en-US" sz="3600" dirty="0" err="1"/>
              <a:t>má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čo</a:t>
            </a:r>
            <a:r>
              <a:rPr lang="en-US" sz="3600" dirty="0"/>
              <a:t> by </a:t>
            </a:r>
            <a:r>
              <a:rPr lang="en-US" sz="3600" dirty="0" err="1"/>
              <a:t>si</a:t>
            </a:r>
            <a:r>
              <a:rPr lang="en-US" sz="3600" dirty="0"/>
              <a:t> mal </a:t>
            </a:r>
            <a:r>
              <a:rPr lang="en-US" sz="3600" dirty="0" err="1"/>
              <a:t>rád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Viac</a:t>
            </a:r>
            <a:r>
              <a:rPr lang="en-US" sz="3600" dirty="0"/>
              <a:t> </a:t>
            </a:r>
            <a:r>
              <a:rPr lang="en-US" sz="3600" dirty="0" err="1"/>
              <a:t>ako</a:t>
            </a:r>
            <a:r>
              <a:rPr lang="en-US" sz="3600" dirty="0"/>
              <a:t> </a:t>
            </a:r>
            <a:r>
              <a:rPr lang="en-US" sz="3600" dirty="0" err="1"/>
              <a:t>pieseň</a:t>
            </a:r>
            <a:r>
              <a:rPr lang="en-US" sz="3600" dirty="0"/>
              <a:t> </a:t>
            </a:r>
            <a:r>
              <a:rPr lang="en-US" sz="3600" dirty="0" err="1"/>
              <a:t>ti</a:t>
            </a:r>
            <a:r>
              <a:rPr lang="en-US" sz="3600" dirty="0"/>
              <a:t> </a:t>
            </a:r>
            <a:r>
              <a:rPr lang="en-US" sz="3600" dirty="0" err="1"/>
              <a:t>dám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lebo</a:t>
            </a:r>
            <a:r>
              <a:rPr lang="en-US" sz="3600" dirty="0"/>
              <a:t> to,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žiadaš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nie</a:t>
            </a:r>
            <a:r>
              <a:rPr lang="en-US" sz="3600" dirty="0"/>
              <a:t> je </a:t>
            </a:r>
            <a:r>
              <a:rPr lang="en-US" sz="3600" dirty="0" err="1"/>
              <a:t>len</a:t>
            </a:r>
            <a:r>
              <a:rPr lang="en-US" sz="3600" dirty="0"/>
              <a:t> </a:t>
            </a:r>
            <a:r>
              <a:rPr lang="en-US" sz="3600" dirty="0" err="1"/>
              <a:t>pieseň</a:t>
            </a:r>
            <a:r>
              <a:rPr lang="en-US" sz="3600" dirty="0"/>
              <a:t> </a:t>
            </a:r>
            <a:r>
              <a:rPr lang="en-US" sz="3600" dirty="0" err="1"/>
              <a:t>sam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318288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Ak</a:t>
            </a:r>
            <a:r>
              <a:rPr lang="en-US" sz="3600" dirty="0"/>
              <a:t> </a:t>
            </a:r>
            <a:r>
              <a:rPr lang="en-US" sz="3600" dirty="0" err="1"/>
              <a:t>niečo</a:t>
            </a:r>
            <a:r>
              <a:rPr lang="en-US" sz="3600" dirty="0"/>
              <a:t> </a:t>
            </a:r>
            <a:r>
              <a:rPr lang="en-US" sz="3600" dirty="0" err="1"/>
              <a:t>iné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zdá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ty </a:t>
            </a:r>
            <a:r>
              <a:rPr lang="en-US" sz="3600" dirty="0" err="1"/>
              <a:t>vieš</a:t>
            </a:r>
            <a:r>
              <a:rPr lang="en-US" sz="3600" dirty="0"/>
              <a:t> </a:t>
            </a:r>
            <a:r>
              <a:rPr lang="en-US" sz="3600" dirty="0" err="1"/>
              <a:t>čo</a:t>
            </a:r>
            <a:r>
              <a:rPr lang="en-US" sz="3600" dirty="0"/>
              <a:t> je </a:t>
            </a:r>
            <a:r>
              <a:rPr lang="en-US" sz="3600" dirty="0" err="1"/>
              <a:t>pravda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ty </a:t>
            </a:r>
            <a:r>
              <a:rPr lang="en-US" sz="3600" dirty="0" err="1"/>
              <a:t>vidíš</a:t>
            </a:r>
            <a:r>
              <a:rPr lang="en-US" sz="3600" dirty="0"/>
              <a:t>, </a:t>
            </a:r>
            <a:r>
              <a:rPr lang="en-US" sz="3600" dirty="0" err="1"/>
              <a:t>čo</a:t>
            </a:r>
            <a:r>
              <a:rPr lang="en-US" sz="3600" dirty="0"/>
              <a:t> v </a:t>
            </a:r>
            <a:r>
              <a:rPr lang="en-US" sz="3600" dirty="0" err="1"/>
              <a:t>srdci</a:t>
            </a:r>
            <a:r>
              <a:rPr lang="en-US" sz="3600" dirty="0"/>
              <a:t> </a:t>
            </a:r>
            <a:r>
              <a:rPr lang="en-US" sz="3600" dirty="0" err="1"/>
              <a:t>mám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07371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Túžim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vrátiť</a:t>
            </a:r>
            <a:r>
              <a:rPr lang="en-US" sz="3600" dirty="0"/>
              <a:t> do </a:t>
            </a:r>
            <a:r>
              <a:rPr lang="en-US" sz="3600" dirty="0" err="1"/>
              <a:t>srdca</a:t>
            </a:r>
            <a:r>
              <a:rPr lang="en-US" sz="3600" dirty="0"/>
              <a:t> </a:t>
            </a:r>
            <a:r>
              <a:rPr lang="en-US" sz="3600" dirty="0" err="1"/>
              <a:t>chvály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kde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jedine</a:t>
            </a:r>
            <a:r>
              <a:rPr lang="en-US" sz="3600" dirty="0"/>
              <a:t> ty, </a:t>
            </a:r>
            <a:r>
              <a:rPr lang="en-US" sz="3600" dirty="0" err="1"/>
              <a:t>jedine</a:t>
            </a:r>
            <a:r>
              <a:rPr lang="en-US" sz="3600" dirty="0"/>
              <a:t> ty </a:t>
            </a:r>
            <a:r>
              <a:rPr lang="en-US" sz="3600" dirty="0" err="1"/>
              <a:t>Ježiš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Odpusť</a:t>
            </a:r>
            <a:r>
              <a:rPr lang="en-US" sz="3600" dirty="0"/>
              <a:t> mi Pane, </a:t>
            </a: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neverný</a:t>
            </a:r>
            <a:r>
              <a:rPr lang="en-US" sz="3600" dirty="0"/>
              <a:t> </a:t>
            </a:r>
            <a:r>
              <a:rPr lang="en-US" sz="3600" dirty="0" err="1"/>
              <a:t>som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Si to </a:t>
            </a:r>
            <a:r>
              <a:rPr lang="en-US" sz="3600" dirty="0" err="1"/>
              <a:t>jedine</a:t>
            </a:r>
            <a:r>
              <a:rPr lang="en-US" sz="3600" dirty="0"/>
              <a:t> ty, </a:t>
            </a:r>
            <a:r>
              <a:rPr lang="en-US" sz="3600" dirty="0" err="1"/>
              <a:t>jedine</a:t>
            </a:r>
            <a:r>
              <a:rPr lang="en-US" sz="3600" dirty="0"/>
              <a:t> ty, </a:t>
            </a:r>
            <a:r>
              <a:rPr lang="en-US" sz="3600" dirty="0" err="1"/>
              <a:t>Ježiš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28772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Nekonečný</a:t>
            </a:r>
            <a:r>
              <a:rPr lang="en-US" sz="3600" dirty="0"/>
              <a:t> </a:t>
            </a:r>
            <a:r>
              <a:rPr lang="en-US" sz="3600" dirty="0" err="1"/>
              <a:t>Kráľ</a:t>
            </a:r>
            <a:r>
              <a:rPr lang="en-US" sz="3600" dirty="0"/>
              <a:t>, </a:t>
            </a:r>
            <a:r>
              <a:rPr lang="en-US" sz="3600" dirty="0" err="1"/>
              <a:t>nik</a:t>
            </a:r>
            <a:r>
              <a:rPr lang="en-US" sz="3600" dirty="0"/>
              <a:t> </a:t>
            </a:r>
            <a:r>
              <a:rPr lang="en-US" sz="3600" dirty="0" err="1"/>
              <a:t>nevysloví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ti</a:t>
            </a:r>
            <a:r>
              <a:rPr lang="en-US" sz="3600" dirty="0"/>
              <a:t> </a:t>
            </a:r>
            <a:r>
              <a:rPr lang="en-US" sz="3600" dirty="0" err="1"/>
              <a:t>patriť</a:t>
            </a:r>
            <a:r>
              <a:rPr lang="en-US" sz="3600" dirty="0"/>
              <a:t> </a:t>
            </a:r>
            <a:r>
              <a:rPr lang="en-US" sz="3600" dirty="0" err="1"/>
              <a:t>má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slabý</a:t>
            </a:r>
            <a:r>
              <a:rPr lang="en-US" sz="3600" dirty="0"/>
              <a:t> </a:t>
            </a:r>
            <a:r>
              <a:rPr lang="en-US" sz="3600" dirty="0" err="1"/>
              <a:t>som</a:t>
            </a:r>
            <a:r>
              <a:rPr lang="en-US" sz="3600" dirty="0"/>
              <a:t>, </a:t>
            </a:r>
            <a:r>
              <a:rPr lang="en-US" sz="3600" dirty="0" err="1"/>
              <a:t>všetko</a:t>
            </a:r>
            <a:r>
              <a:rPr lang="en-US" sz="3600" dirty="0"/>
              <a:t> to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mám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každý</a:t>
            </a:r>
            <a:r>
              <a:rPr lang="en-US" sz="3600" dirty="0"/>
              <a:t> </a:t>
            </a:r>
            <a:r>
              <a:rPr lang="en-US" sz="3600" dirty="0" err="1"/>
              <a:t>dych</a:t>
            </a:r>
            <a:r>
              <a:rPr lang="en-US" sz="3600" dirty="0"/>
              <a:t> je </a:t>
            </a:r>
            <a:r>
              <a:rPr lang="en-US" sz="3600" dirty="0" err="1"/>
              <a:t>tvoj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23842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sablo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0</TotalTime>
  <Words>27</Words>
  <Application>Microsoft Office PowerPoint</Application>
  <PresentationFormat>On-screen Show (16:9)</PresentationFormat>
  <Paragraphs>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_sablona</vt:lpstr>
      <vt:lpstr>PowerPoint Presentation</vt:lpstr>
      <vt:lpstr>Hudba dohráva, všetko stíši sa  a ja prichádzam priniesť niečo snáď, čo pravú cenu má čo by si mal rád</vt:lpstr>
      <vt:lpstr>Viac ako pieseň ti dám lebo to, čo žiadaš nie je len pieseň sam</vt:lpstr>
      <vt:lpstr>Ak niečo iné sa zdá ty vieš čo je pravda ty vidíš, čo v srdci mám</vt:lpstr>
      <vt:lpstr>Túžim sa vrátiť do srdca chvály kde si jedine ty, jedine ty Ježiš Odpusť mi Pane, že neverný som Si to jedine ty, jedine ty, Ježiš</vt:lpstr>
      <vt:lpstr>Nekonečný Kráľ, nik nevysloví čo ti patriť má Aj keď slabý som, všetko to čo mám každý dych je tvoj</vt:lpstr>
      <vt:lpstr>PowerPoint Presentation</vt:lpstr>
    </vt:vector>
  </TitlesOfParts>
  <Company>EON-IT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M53920</dc:creator>
  <cp:lastModifiedBy>M53920</cp:lastModifiedBy>
  <cp:revision>1</cp:revision>
  <dcterms:created xsi:type="dcterms:W3CDTF">2016-02-09T11:35:04Z</dcterms:created>
  <dcterms:modified xsi:type="dcterms:W3CDTF">2016-02-09T11:35:45Z</dcterms:modified>
</cp:coreProperties>
</file>