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550" y="-12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Hudba</a:t>
            </a:r>
            <a:r>
              <a:rPr lang="en-US" sz="3600" dirty="0"/>
              <a:t> </a:t>
            </a:r>
            <a:r>
              <a:rPr lang="en-US" sz="3600" dirty="0" err="1"/>
              <a:t>dohráva</a:t>
            </a:r>
            <a:r>
              <a:rPr lang="en-US" sz="3600" dirty="0"/>
              <a:t>,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stíši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ja </a:t>
            </a:r>
            <a:r>
              <a:rPr lang="en-US" sz="3600" dirty="0" err="1"/>
              <a:t>prichádzam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priniesť</a:t>
            </a:r>
            <a:r>
              <a:rPr lang="en-US" sz="3600" dirty="0"/>
              <a:t> </a:t>
            </a:r>
            <a:r>
              <a:rPr lang="en-US" sz="3600" dirty="0" err="1"/>
              <a:t>niečo</a:t>
            </a:r>
            <a:r>
              <a:rPr lang="en-US" sz="3600" dirty="0"/>
              <a:t> </a:t>
            </a:r>
            <a:r>
              <a:rPr lang="en-US" sz="3600" dirty="0" err="1"/>
              <a:t>snáď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pravú</a:t>
            </a:r>
            <a:r>
              <a:rPr lang="en-US" sz="3600" dirty="0"/>
              <a:t> </a:t>
            </a:r>
            <a:r>
              <a:rPr lang="en-US" sz="3600" dirty="0" err="1"/>
              <a:t>cenu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čo</a:t>
            </a:r>
            <a:r>
              <a:rPr lang="en-US" sz="3600" dirty="0"/>
              <a:t> by </a:t>
            </a:r>
            <a:r>
              <a:rPr lang="en-US" sz="3600" dirty="0" err="1"/>
              <a:t>si</a:t>
            </a:r>
            <a:r>
              <a:rPr lang="en-US" sz="3600" dirty="0"/>
              <a:t> mal </a:t>
            </a:r>
            <a:r>
              <a:rPr lang="en-US" sz="3600" dirty="0" err="1"/>
              <a:t>rád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dám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lebo</a:t>
            </a:r>
            <a:r>
              <a:rPr lang="en-US" sz="3600" dirty="0"/>
              <a:t> to,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žiadaš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sam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1828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niečo</a:t>
            </a:r>
            <a:r>
              <a:rPr lang="en-US" sz="3600" dirty="0"/>
              <a:t> </a:t>
            </a:r>
            <a:r>
              <a:rPr lang="en-US" sz="3600" dirty="0" err="1"/>
              <a:t>iné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zdá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vieš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je </a:t>
            </a:r>
            <a:r>
              <a:rPr lang="en-US" sz="3600" dirty="0" err="1"/>
              <a:t>pravda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vidíš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v </a:t>
            </a:r>
            <a:r>
              <a:rPr lang="en-US" sz="3600" dirty="0" err="1"/>
              <a:t>srdci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7371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vrátiť</a:t>
            </a:r>
            <a:r>
              <a:rPr lang="en-US" sz="3600" dirty="0"/>
              <a:t> do </a:t>
            </a:r>
            <a:r>
              <a:rPr lang="en-US" sz="3600" dirty="0" err="1"/>
              <a:t>srdca</a:t>
            </a:r>
            <a:r>
              <a:rPr lang="en-US" sz="3600" dirty="0"/>
              <a:t> </a:t>
            </a:r>
            <a:r>
              <a:rPr lang="en-US" sz="3600" dirty="0" err="1"/>
              <a:t>chvály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jedine</a:t>
            </a:r>
            <a:r>
              <a:rPr lang="en-US" sz="3600" dirty="0"/>
              <a:t> ty, </a:t>
            </a:r>
            <a:r>
              <a:rPr lang="en-US" sz="3600" dirty="0" err="1"/>
              <a:t>jedine</a:t>
            </a:r>
            <a:r>
              <a:rPr lang="en-US" sz="3600" dirty="0"/>
              <a:t> ty </a:t>
            </a:r>
            <a:r>
              <a:rPr lang="en-US" sz="3600" dirty="0" err="1"/>
              <a:t>Ježiš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Odpusť</a:t>
            </a:r>
            <a:r>
              <a:rPr lang="en-US" sz="3600" dirty="0"/>
              <a:t> mi Pane,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neverný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Si to </a:t>
            </a:r>
            <a:r>
              <a:rPr lang="en-US" sz="3600" dirty="0" err="1"/>
              <a:t>jedine</a:t>
            </a:r>
            <a:r>
              <a:rPr lang="en-US" sz="3600" dirty="0"/>
              <a:t> ty, </a:t>
            </a:r>
            <a:r>
              <a:rPr lang="en-US" sz="3600" dirty="0" err="1"/>
              <a:t>jedine</a:t>
            </a:r>
            <a:r>
              <a:rPr lang="en-US" sz="3600" dirty="0"/>
              <a:t> ty, </a:t>
            </a:r>
            <a:r>
              <a:rPr lang="en-US" sz="3600" dirty="0" err="1"/>
              <a:t>Ježiš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8772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Nekonečný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nevysloví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patriť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slabý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, </a:t>
            </a:r>
            <a:r>
              <a:rPr lang="en-US" sz="3600" dirty="0" err="1"/>
              <a:t>všetko</a:t>
            </a:r>
            <a:r>
              <a:rPr lang="en-US" sz="3600" dirty="0"/>
              <a:t> to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dych</a:t>
            </a:r>
            <a:r>
              <a:rPr lang="en-US" sz="3600" dirty="0"/>
              <a:t> je </a:t>
            </a:r>
            <a:r>
              <a:rPr lang="en-US" sz="3600" dirty="0" err="1"/>
              <a:t>tvoj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3842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27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_sablona</vt:lpstr>
      <vt:lpstr>PowerPoint Presentation</vt:lpstr>
      <vt:lpstr>Hudba dohráva, všetko stíši sa  a ja prichádzam priniesť niečo snáď, čo pravú cenu má čo by si mal rád</vt:lpstr>
      <vt:lpstr>Viac ako pieseň ti dám lebo to, čo žiadaš nie je len pieseň sam</vt:lpstr>
      <vt:lpstr>Ak niečo iné sa zdá ty vieš čo je pravda ty vidíš, čo v srdci mám</vt:lpstr>
      <vt:lpstr>Túžim sa vrátiť do srdca chvály kde si jedine ty, jedine ty Ježiš Odpusť mi Pane, že neverný som Si to jedine ty, jedine ty, Ježiš</vt:lpstr>
      <vt:lpstr>Nekonečný Kráľ, nik nevysloví čo ti patriť má Aj keď slabý som, všetko to čo mám každý dych je tvoj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2016-02-09T11:35:04Z</dcterms:created>
  <dcterms:modified xsi:type="dcterms:W3CDTF">2016-02-09T11:35:45Z</dcterms:modified>
</cp:coreProperties>
</file>