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3396" y="-20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Vďaka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, ten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vykúpil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vydal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seba</a:t>
            </a:r>
            <a:r>
              <a:rPr lang="en-US" sz="3600" dirty="0"/>
              <a:t> </a:t>
            </a:r>
            <a:r>
              <a:rPr lang="en-US" sz="3600" dirty="0" err="1"/>
              <a:t>samého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Ó, Pane </a:t>
            </a:r>
            <a:r>
              <a:rPr lang="en-US" sz="3600" dirty="0" err="1"/>
              <a:t>náš</a:t>
            </a:r>
            <a:r>
              <a:rPr lang="en-US" sz="3600" dirty="0"/>
              <a:t>, ó, Pane </a:t>
            </a:r>
            <a:r>
              <a:rPr lang="en-US" sz="3600" dirty="0" err="1"/>
              <a:t>náš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Naše</a:t>
            </a:r>
            <a:r>
              <a:rPr lang="en-US" sz="3600" dirty="0"/>
              <a:t> </a:t>
            </a:r>
            <a:r>
              <a:rPr lang="en-US" sz="3600" dirty="0" err="1"/>
              <a:t>skutky</a:t>
            </a:r>
            <a:r>
              <a:rPr lang="en-US" sz="3600" dirty="0"/>
              <a:t> </a:t>
            </a:r>
            <a:r>
              <a:rPr lang="en-US" sz="3600" dirty="0" err="1"/>
              <a:t>zlé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odpustil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krvou</a:t>
            </a:r>
            <a:r>
              <a:rPr lang="en-US" sz="3600" dirty="0"/>
              <a:t> </a:t>
            </a:r>
            <a:r>
              <a:rPr lang="en-US" sz="3600" dirty="0" err="1"/>
              <a:t>očistil</a:t>
            </a:r>
            <a:r>
              <a:rPr lang="en-US" sz="3600" dirty="0"/>
              <a:t>, </a:t>
            </a:r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zabudol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Ďakujem</a:t>
            </a:r>
            <a:r>
              <a:rPr lang="en-US" sz="3600" dirty="0"/>
              <a:t>, </a:t>
            </a:r>
            <a:r>
              <a:rPr lang="en-US" sz="3600" dirty="0" err="1"/>
              <a:t>ďakujem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71808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Pane,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vážne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poznávam</a:t>
            </a:r>
            <a:r>
              <a:rPr lang="en-US" sz="3600" dirty="0"/>
              <a:t> </a:t>
            </a:r>
            <a:r>
              <a:rPr lang="en-US" sz="3600" dirty="0" err="1"/>
              <a:t>jak</a:t>
            </a:r>
            <a:r>
              <a:rPr lang="en-US" sz="3600" dirty="0"/>
              <a:t> ty </a:t>
            </a:r>
            <a:r>
              <a:rPr lang="en-US" sz="3600" dirty="0" err="1"/>
              <a:t>miluješ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,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1156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hlbokou</a:t>
            </a:r>
            <a:r>
              <a:rPr lang="en-US" sz="3600" dirty="0"/>
              <a:t> </a:t>
            </a:r>
            <a:r>
              <a:rPr lang="en-US" sz="3600" dirty="0" err="1"/>
              <a:t>radosťou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napĺňaš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ale </a:t>
            </a:r>
            <a:r>
              <a:rPr lang="en-US" sz="3600" dirty="0" err="1"/>
              <a:t>najväčšie</a:t>
            </a:r>
            <a:r>
              <a:rPr lang="en-US" sz="3600" dirty="0"/>
              <a:t> je to,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poznávam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lásku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94194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27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_sablona</vt:lpstr>
      <vt:lpstr>PowerPoint Presentation</vt:lpstr>
      <vt:lpstr>Vďaka za tvoj kríž, ten nás vykúpil, keď si vydal nám seba samého.  Ó, Pane náš, ó, Pane náš.</vt:lpstr>
      <vt:lpstr>Naše skutky zlé si nám odpustil, krvou očistil, všetko zabudol.  Ďakujem, ďakujem.</vt:lpstr>
      <vt:lpstr>Pane, mám ťa rád,  vážne mám ťa rád,  stále poznávam jak ty miluješ nás,</vt:lpstr>
      <vt:lpstr>hlbokou radosťou srdce napĺňaš,  ale najväčšie je to, že poznávam tvoju lásku k nám.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2016-02-09T12:25:16Z</dcterms:created>
  <dcterms:modified xsi:type="dcterms:W3CDTF">2016-02-09T12:27:07Z</dcterms:modified>
</cp:coreProperties>
</file>