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25" d="100"/>
          <a:sy n="25" d="100"/>
        </p:scale>
        <p:origin x="-3636" y="-21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ja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sk-SK" sz="3600" dirty="0" err="1"/>
              <a:t>t</a:t>
            </a:r>
            <a:r>
              <a:rPr lang="en-US" sz="3600" dirty="0" err="1" smtClean="0"/>
              <a:t>ebou</a:t>
            </a:r>
            <a:r>
              <a:rPr lang="en-US" sz="3600" dirty="0" smtClean="0"/>
              <a:t> </a:t>
            </a:r>
            <a:r>
              <a:rPr lang="en-US" sz="3600" dirty="0" err="1"/>
              <a:t>stáť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máš</a:t>
            </a:r>
            <a:r>
              <a:rPr lang="en-US" sz="3600" dirty="0"/>
              <a:t> ma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Si </a:t>
            </a:r>
            <a:r>
              <a:rPr lang="en-US" sz="3600" dirty="0" err="1"/>
              <a:t>láska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vzácny</a:t>
            </a:r>
            <a:r>
              <a:rPr lang="en-US" sz="3600" dirty="0"/>
              <a:t> pre </a:t>
            </a:r>
            <a:r>
              <a:rPr lang="en-US" sz="3600" dirty="0" err="1"/>
              <a:t>nás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sk-SK" sz="3600" dirty="0" err="1"/>
              <a:t>t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spievam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hodný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7619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Ty si ten, ja viem, </a:t>
            </a:r>
            <a:br>
              <a:rPr lang="pl-PL" sz="3600" dirty="0"/>
            </a:br>
            <a:r>
              <a:rPr lang="pl-PL" sz="3600" dirty="0"/>
              <a:t>že život si za mňa dal,</a:t>
            </a:r>
            <a:br>
              <a:rPr lang="pl-PL" sz="3600" dirty="0"/>
            </a:br>
            <a:r>
              <a:rPr lang="pl-PL" sz="3600" dirty="0"/>
              <a:t>Ty si ten, ja viem, </a:t>
            </a:r>
            <a:br>
              <a:rPr lang="pl-PL" sz="3600" dirty="0"/>
            </a:br>
            <a:r>
              <a:rPr lang="pl-PL" sz="3600" dirty="0"/>
              <a:t>ktorý sa obetoval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4458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Ty si ten, ja viem, </a:t>
            </a:r>
            <a:br>
              <a:rPr lang="pl-PL" sz="3600" dirty="0"/>
            </a:br>
            <a:r>
              <a:rPr lang="pl-PL" sz="3600" dirty="0"/>
              <a:t>že máš ma rád</a:t>
            </a:r>
            <a:br>
              <a:rPr lang="pl-PL" sz="3600" dirty="0"/>
            </a:br>
            <a:r>
              <a:rPr lang="pl-PL" sz="3600" dirty="0"/>
              <a:t>a ja chcem sa stále </a:t>
            </a:r>
            <a:br>
              <a:rPr lang="pl-PL" sz="3600" dirty="0"/>
            </a:br>
            <a:r>
              <a:rPr lang="pl-PL" sz="3600" dirty="0"/>
              <a:t>na </a:t>
            </a:r>
            <a:r>
              <a:rPr lang="pl-PL" sz="3600" dirty="0" smtClean="0"/>
              <a:t>teba </a:t>
            </a:r>
            <a:r>
              <a:rPr lang="pl-PL" sz="3600" dirty="0"/>
              <a:t>podobať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4252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Chcem ako </a:t>
            </a:r>
            <a:r>
              <a:rPr lang="pl-PL" sz="3600" dirty="0" smtClean="0"/>
              <a:t>ty </a:t>
            </a:r>
            <a:r>
              <a:rPr lang="pl-PL" sz="3600" dirty="0"/>
              <a:t>ísť </a:t>
            </a:r>
            <a:br>
              <a:rPr lang="pl-PL" sz="3600" dirty="0"/>
            </a:br>
            <a:r>
              <a:rPr lang="pl-PL" sz="3600" dirty="0"/>
              <a:t>a hlásať </a:t>
            </a:r>
            <a:r>
              <a:rPr lang="pl-PL" sz="3600" dirty="0" smtClean="0"/>
              <a:t>tvoju </a:t>
            </a:r>
            <a:r>
              <a:rPr lang="pl-PL" sz="3600" dirty="0"/>
              <a:t>zvesť</a:t>
            </a:r>
            <a:br>
              <a:rPr lang="pl-PL" sz="3600" dirty="0"/>
            </a:br>
            <a:r>
              <a:rPr lang="pl-PL" sz="3600" dirty="0"/>
              <a:t>Chcem ako </a:t>
            </a:r>
            <a:r>
              <a:rPr lang="pl-PL" sz="3600" dirty="0" smtClean="0"/>
              <a:t>ty </a:t>
            </a:r>
            <a:r>
              <a:rPr lang="pl-PL" sz="3600" dirty="0"/>
              <a:t>ísť </a:t>
            </a:r>
            <a:br>
              <a:rPr lang="pl-PL" sz="3600" dirty="0"/>
            </a:br>
            <a:r>
              <a:rPr lang="pl-PL" sz="3600" dirty="0"/>
              <a:t>a </a:t>
            </a:r>
            <a:r>
              <a:rPr lang="pl-PL" sz="3600" dirty="0" smtClean="0"/>
              <a:t>tvoju </a:t>
            </a:r>
            <a:r>
              <a:rPr lang="pl-PL" sz="3600" dirty="0"/>
              <a:t>lásku niesť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2597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l-PL" sz="3600" dirty="0"/>
              <a:t>Chcem ako </a:t>
            </a:r>
            <a:r>
              <a:rPr lang="pl-PL" sz="3600" dirty="0" smtClean="0"/>
              <a:t>ty </a:t>
            </a:r>
            <a:r>
              <a:rPr lang="pl-PL" sz="3600" dirty="0"/>
              <a:t/>
            </a:r>
            <a:br>
              <a:rPr lang="pl-PL" sz="3600" dirty="0"/>
            </a:br>
            <a:r>
              <a:rPr lang="pl-PL" sz="3600" dirty="0"/>
              <a:t>ľudí tak milovať,</a:t>
            </a:r>
            <a:br>
              <a:rPr lang="pl-PL" sz="3600" dirty="0"/>
            </a:br>
            <a:r>
              <a:rPr lang="pl-PL" sz="3600" dirty="0"/>
              <a:t>žeby som vedel z lásky</a:t>
            </a:r>
            <a:br>
              <a:rPr lang="pl-PL" sz="3600" dirty="0"/>
            </a:br>
            <a:r>
              <a:rPr lang="pl-PL" sz="3600" dirty="0"/>
              <a:t>za nich život dať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98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32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_sablona</vt:lpstr>
      <vt:lpstr>PowerPoint Presentation</vt:lpstr>
      <vt:lpstr>Náš Pán, ja túžim  len pred tebou stáť Náš Pán, náš Kráľ,  máš ma tak rád</vt:lpstr>
      <vt:lpstr>Si láska, si nádej,  si vzácny pre nás Ja stále ti spievam,  hodný si chvál</vt:lpstr>
      <vt:lpstr>Ty si ten, ja viem,  že život si za mňa dal, Ty si ten, ja viem,  ktorý sa obetoval</vt:lpstr>
      <vt:lpstr>Ty si ten, ja viem,  že máš ma rád a ja chcem sa stále  na teba podobať</vt:lpstr>
      <vt:lpstr>Chcem ako ty ísť  a hlásať tvoju zvesť Chcem ako ty ísť  a tvoju lásku niesť</vt:lpstr>
      <vt:lpstr>Chcem ako ty  ľudí tak milovať, žeby som vedel z lásky za nich život dať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2</cp:revision>
  <dcterms:created xsi:type="dcterms:W3CDTF">2016-02-09T10:19:09Z</dcterms:created>
  <dcterms:modified xsi:type="dcterms:W3CDTF">2016-02-10T08:27:28Z</dcterms:modified>
</cp:coreProperties>
</file>