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72" r:id="rId4"/>
    <p:sldId id="268" r:id="rId5"/>
    <p:sldId id="267" r:id="rId6"/>
    <p:sldId id="269" r:id="rId7"/>
    <p:sldId id="270" r:id="rId8"/>
    <p:sldId id="271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/>
    <p:restoredTop sz="94671"/>
  </p:normalViewPr>
  <p:slideViewPr>
    <p:cSldViewPr snapToGrid="0" snapToObjects="1">
      <p:cViewPr varScale="1">
        <p:scale>
          <a:sx n="98" d="100"/>
          <a:sy n="98" d="100"/>
        </p:scale>
        <p:origin x="192" y="8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keby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šiel</a:t>
            </a:r>
            <a:r>
              <a:rPr lang="en-US" sz="3600" dirty="0"/>
              <a:t> </a:t>
            </a:r>
            <a:r>
              <a:rPr lang="en-US" sz="3600" dirty="0" err="1"/>
              <a:t>dolinami</a:t>
            </a:r>
            <a:r>
              <a:rPr lang="en-US" sz="3600" dirty="0"/>
              <a:t>, tam, </a:t>
            </a:r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číha</a:t>
            </a:r>
            <a:r>
              <a:rPr lang="en-US" sz="3600" dirty="0"/>
              <a:t> </a:t>
            </a:r>
            <a:r>
              <a:rPr lang="en-US" sz="3600" dirty="0" err="1"/>
              <a:t>smrť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t</a:t>
            </a:r>
            <a:r>
              <a:rPr lang="en-US" sz="3600" dirty="0" err="1" smtClean="0"/>
              <a:t>voja</a:t>
            </a:r>
            <a:r>
              <a:rPr lang="en-US" sz="3600" dirty="0" smtClean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</a:t>
            </a:r>
            <a:r>
              <a:rPr lang="en-US" sz="3600" dirty="0" err="1"/>
              <a:t>vyháňa</a:t>
            </a:r>
            <a:r>
              <a:rPr lang="en-US" sz="3600" dirty="0"/>
              <a:t> </a:t>
            </a:r>
            <a:r>
              <a:rPr lang="en-US" sz="3600" dirty="0" err="1"/>
              <a:t>strach</a:t>
            </a:r>
            <a:r>
              <a:rPr lang="en-US" sz="3600" dirty="0" smtClean="0"/>
              <a:t>.</a:t>
            </a: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A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budem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čeliť</a:t>
            </a:r>
            <a:r>
              <a:rPr lang="en-US" sz="3600" dirty="0"/>
              <a:t> </a:t>
            </a:r>
            <a:r>
              <a:rPr lang="en-US" sz="3600" dirty="0" err="1"/>
              <a:t>bojom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ktoré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mi </a:t>
            </a:r>
            <a:r>
              <a:rPr lang="en-US" sz="3600" dirty="0" err="1"/>
              <a:t>dá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nevzdám</a:t>
            </a:r>
            <a:r>
              <a:rPr lang="en-US" sz="3600" dirty="0"/>
              <a:t> to, </a:t>
            </a:r>
            <a:r>
              <a:rPr lang="en-US" sz="3600" dirty="0" err="1"/>
              <a:t>veď</a:t>
            </a:r>
            <a:r>
              <a:rPr lang="en-US" sz="3600" dirty="0"/>
              <a:t>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ť</a:t>
            </a:r>
            <a:r>
              <a:rPr lang="en-US" sz="3600" dirty="0" err="1" smtClean="0"/>
              <a:t>a</a:t>
            </a:r>
            <a:r>
              <a:rPr lang="en-US" sz="3600" dirty="0" smtClean="0"/>
              <a:t> </a:t>
            </a:r>
            <a:r>
              <a:rPr lang="en-US" sz="3600" dirty="0" err="1"/>
              <a:t>mám</a:t>
            </a:r>
            <a:r>
              <a:rPr lang="en-US" sz="3600" dirty="0"/>
              <a:t>.</a:t>
            </a: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656731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Nebojím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 smtClean="0"/>
              <a:t>zlého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je </a:t>
            </a:r>
            <a:r>
              <a:rPr lang="en-US" sz="3600" dirty="0" err="1" smtClean="0"/>
              <a:t>blízko</a:t>
            </a:r>
            <a:r>
              <a:rPr lang="en-US" sz="3600" dirty="0" smtClean="0"/>
              <a:t> </a:t>
            </a:r>
            <a:r>
              <a:rPr lang="en-US" sz="3600" dirty="0" err="1"/>
              <a:t>mňa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ak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je </a:t>
            </a:r>
            <a:r>
              <a:rPr lang="en-US" sz="3600" dirty="0" err="1" smtClean="0"/>
              <a:t>blízko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koho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báť</a:t>
            </a:r>
            <a:r>
              <a:rPr lang="en-US" sz="3600" dirty="0"/>
              <a:t>, </a:t>
            </a:r>
            <a:r>
              <a:rPr lang="en-US" sz="3600" dirty="0" err="1"/>
              <a:t>koho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báť</a:t>
            </a:r>
            <a:r>
              <a:rPr lang="en-US" sz="3600" dirty="0"/>
              <a:t>?</a:t>
            </a: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Nie</a:t>
            </a:r>
            <a:r>
              <a:rPr lang="en-US" sz="3600" dirty="0"/>
              <a:t>, </a:t>
            </a:r>
            <a:r>
              <a:rPr lang="en-US" sz="3600" dirty="0" err="1"/>
              <a:t>nie</a:t>
            </a:r>
            <a:r>
              <a:rPr lang="en-US" sz="3600" dirty="0"/>
              <a:t>, </a:t>
            </a:r>
            <a:r>
              <a:rPr lang="en-US" sz="3600" dirty="0" smtClean="0"/>
              <a:t>ty </a:t>
            </a:r>
            <a:r>
              <a:rPr lang="en-US" sz="3600" dirty="0" err="1"/>
              <a:t>neopustíš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keď</a:t>
            </a:r>
            <a:r>
              <a:rPr lang="en-US" sz="3600" dirty="0" smtClean="0"/>
              <a:t> </a:t>
            </a:r>
            <a:r>
              <a:rPr lang="en-US" sz="3600" dirty="0" err="1"/>
              <a:t>dobre</a:t>
            </a:r>
            <a:r>
              <a:rPr lang="en-US" sz="3600" dirty="0"/>
              <a:t> je, </a:t>
            </a:r>
            <a:r>
              <a:rPr lang="en-US" sz="3600" dirty="0" err="1"/>
              <a:t>či</a:t>
            </a:r>
            <a:r>
              <a:rPr lang="en-US" sz="3600" dirty="0"/>
              <a:t> v </a:t>
            </a:r>
            <a:r>
              <a:rPr lang="en-US" sz="3600" dirty="0" err="1"/>
              <a:t>časoch</a:t>
            </a:r>
            <a:r>
              <a:rPr lang="en-US" sz="3600" dirty="0"/>
              <a:t> </a:t>
            </a:r>
            <a:r>
              <a:rPr lang="en-US" sz="3600" dirty="0" err="1"/>
              <a:t>zlých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Nie</a:t>
            </a:r>
            <a:r>
              <a:rPr lang="en-US" sz="3600" dirty="0"/>
              <a:t>, </a:t>
            </a:r>
            <a:r>
              <a:rPr lang="en-US" sz="3600" dirty="0" err="1"/>
              <a:t>nie</a:t>
            </a:r>
            <a:r>
              <a:rPr lang="en-US" sz="3600" dirty="0"/>
              <a:t>, </a:t>
            </a:r>
            <a:r>
              <a:rPr lang="en-US" sz="3600" dirty="0" smtClean="0"/>
              <a:t>ty </a:t>
            </a:r>
            <a:r>
              <a:rPr lang="en-US" sz="3600" dirty="0" err="1"/>
              <a:t>neopustíš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keď</a:t>
            </a:r>
            <a:r>
              <a:rPr lang="en-US" sz="3600" dirty="0" smtClean="0"/>
              <a:t> </a:t>
            </a:r>
            <a:r>
              <a:rPr lang="en-US" sz="3600" dirty="0" err="1"/>
              <a:t>vánok</a:t>
            </a:r>
            <a:r>
              <a:rPr lang="en-US" sz="3600" dirty="0"/>
              <a:t> je, </a:t>
            </a:r>
            <a:r>
              <a:rPr lang="en-US" sz="3600" dirty="0" err="1"/>
              <a:t>či</a:t>
            </a:r>
            <a:r>
              <a:rPr lang="en-US" sz="3600" dirty="0"/>
              <a:t> </a:t>
            </a:r>
            <a:r>
              <a:rPr lang="en-US" sz="3600" dirty="0" err="1"/>
              <a:t>búrka</a:t>
            </a:r>
            <a:r>
              <a:rPr lang="en-US" sz="3600" dirty="0"/>
              <a:t> </a:t>
            </a:r>
            <a:r>
              <a:rPr lang="en-US" sz="3600" dirty="0" err="1"/>
              <a:t>hrozí</a:t>
            </a:r>
            <a:r>
              <a:rPr lang="en-US" sz="3600" dirty="0"/>
              <a:t>.</a:t>
            </a:r>
            <a:br>
              <a:rPr lang="en-US" sz="3600" dirty="0"/>
            </a:b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Nie</a:t>
            </a:r>
            <a:r>
              <a:rPr lang="en-US" sz="3600" dirty="0"/>
              <a:t>, </a:t>
            </a:r>
            <a:r>
              <a:rPr lang="en-US" sz="3600" dirty="0" err="1"/>
              <a:t>nie</a:t>
            </a:r>
            <a:r>
              <a:rPr lang="en-US" sz="3600" dirty="0"/>
              <a:t>, </a:t>
            </a:r>
            <a:r>
              <a:rPr lang="en-US" sz="3600" dirty="0" smtClean="0"/>
              <a:t>ty </a:t>
            </a:r>
            <a:r>
              <a:rPr lang="en-US" sz="3600" dirty="0" err="1"/>
              <a:t>neopustíš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nie</a:t>
            </a:r>
            <a:r>
              <a:rPr lang="en-US" sz="3600" dirty="0"/>
              <a:t>, v </a:t>
            </a:r>
            <a:r>
              <a:rPr lang="en-US" sz="3600" dirty="0" err="1"/>
              <a:t>žiadnej</a:t>
            </a:r>
            <a:r>
              <a:rPr lang="en-US" sz="3600" dirty="0"/>
              <a:t> </a:t>
            </a:r>
            <a:r>
              <a:rPr lang="en-US" sz="3600" dirty="0" err="1"/>
              <a:t>chvíli</a:t>
            </a:r>
            <a:r>
              <a:rPr lang="en-US" sz="3600" dirty="0"/>
              <a:t> ma </a:t>
            </a:r>
            <a:r>
              <a:rPr lang="en-US" sz="3600" dirty="0" err="1"/>
              <a:t>neopustíš</a:t>
            </a:r>
            <a:r>
              <a:rPr lang="en-US" sz="3600" dirty="0"/>
              <a:t>.</a:t>
            </a: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1304851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vidím</a:t>
            </a:r>
            <a:r>
              <a:rPr lang="en-US" sz="3600" dirty="0"/>
              <a:t> </a:t>
            </a:r>
            <a:r>
              <a:rPr lang="en-US" sz="3600" dirty="0" err="1"/>
              <a:t>svetla</a:t>
            </a:r>
            <a:r>
              <a:rPr lang="en-US" sz="3600" dirty="0"/>
              <a:t> </a:t>
            </a:r>
            <a:r>
              <a:rPr lang="en-US" sz="3600" dirty="0" err="1"/>
              <a:t>jas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ktoré</a:t>
            </a:r>
            <a:r>
              <a:rPr lang="en-US" sz="3600" dirty="0" smtClean="0"/>
              <a:t> </a:t>
            </a:r>
            <a:r>
              <a:rPr lang="en-US" sz="3600" dirty="0" err="1"/>
              <a:t>žiari</a:t>
            </a:r>
            <a:r>
              <a:rPr lang="en-US" sz="3600" dirty="0"/>
              <a:t> v </a:t>
            </a:r>
            <a:r>
              <a:rPr lang="en-US" sz="3600" dirty="0" err="1"/>
              <a:t>srdciach</a:t>
            </a:r>
            <a:r>
              <a:rPr lang="en-US" sz="3600" dirty="0"/>
              <a:t> </a:t>
            </a:r>
            <a:r>
              <a:rPr lang="en-US" sz="3600" dirty="0" err="1"/>
              <a:t>vytrvalých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veniec</a:t>
            </a:r>
            <a:r>
              <a:rPr lang="en-US" sz="3600" dirty="0"/>
              <a:t> </a:t>
            </a:r>
            <a:r>
              <a:rPr lang="en-US" sz="3600" dirty="0" err="1"/>
              <a:t>slávy</a:t>
            </a:r>
            <a:r>
              <a:rPr lang="en-US" sz="3600" dirty="0"/>
              <a:t> </a:t>
            </a:r>
            <a:r>
              <a:rPr lang="en-US" sz="3600" dirty="0" err="1"/>
              <a:t>pripravený</a:t>
            </a:r>
            <a:r>
              <a:rPr lang="en-US" sz="3600" dirty="0" smtClean="0"/>
              <a:t>.</a:t>
            </a: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138598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A </a:t>
            </a:r>
            <a:r>
              <a:rPr lang="en-US" sz="3600" dirty="0" err="1"/>
              <a:t>raz</a:t>
            </a:r>
            <a:r>
              <a:rPr lang="en-US" sz="3600" dirty="0"/>
              <a:t> </a:t>
            </a:r>
            <a:r>
              <a:rPr lang="en-US" sz="3600" dirty="0" err="1"/>
              <a:t>musí</a:t>
            </a:r>
            <a:r>
              <a:rPr lang="en-US" sz="3600" dirty="0"/>
              <a:t> </a:t>
            </a:r>
            <a:r>
              <a:rPr lang="en-US" sz="3600" dirty="0" err="1"/>
              <a:t>prísť</a:t>
            </a:r>
            <a:r>
              <a:rPr lang="en-US" sz="3600" dirty="0"/>
              <a:t> </a:t>
            </a:r>
            <a:r>
              <a:rPr lang="en-US" sz="3600" dirty="0" err="1"/>
              <a:t>zlému</a:t>
            </a:r>
            <a:r>
              <a:rPr lang="en-US" sz="3600" dirty="0"/>
              <a:t> </a:t>
            </a:r>
            <a:r>
              <a:rPr lang="en-US" sz="3600" dirty="0" err="1"/>
              <a:t>koniec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no </a:t>
            </a:r>
            <a:r>
              <a:rPr lang="en-US" sz="3600" dirty="0" err="1"/>
              <a:t>kým</a:t>
            </a:r>
            <a:r>
              <a:rPr lang="en-US" sz="3600" dirty="0"/>
              <a:t> </a:t>
            </a:r>
            <a:r>
              <a:rPr lang="en-US" sz="3600" dirty="0" err="1"/>
              <a:t>príde</a:t>
            </a:r>
            <a:r>
              <a:rPr lang="en-US" sz="3600" dirty="0"/>
              <a:t> ten </a:t>
            </a:r>
            <a:r>
              <a:rPr lang="en-US" sz="3600" dirty="0" err="1"/>
              <a:t>čas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aby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bol</a:t>
            </a:r>
            <a:r>
              <a:rPr lang="en-US" sz="3600" dirty="0"/>
              <a:t> </a:t>
            </a:r>
            <a:r>
              <a:rPr lang="en-US" sz="3600" dirty="0" err="1"/>
              <a:t>oslávený</a:t>
            </a:r>
            <a:r>
              <a:rPr lang="en-US" sz="3600" dirty="0"/>
              <a:t>.</a:t>
            </a: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425543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7</TotalTime>
  <Words>50</Words>
  <Application>Microsoft Macintosh PowerPoint</Application>
  <PresentationFormat>On-screen Show (16:9)</PresentationFormat>
  <Paragraphs>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Arial</vt:lpstr>
      <vt:lpstr>_sablona</vt:lpstr>
      <vt:lpstr>PowerPoint Presentation</vt:lpstr>
      <vt:lpstr>Aj keby som šiel dolinami, tam, kde číha smrť, viem, tvoja láska vyháňa strach.</vt:lpstr>
      <vt:lpstr>A aj keď budem sám čeliť bojom,  ktoré život mi dá, tak nevzdám to, veď viem, že ťa mám.</vt:lpstr>
      <vt:lpstr>Nebojím sa zlého, veď môj Boh je blízko mňa, ak môj Boh je blízko, koho sa mám báť, koho sa mám báť?</vt:lpstr>
      <vt:lpstr>Nie, nie, ty neopustíš,  keď dobre je, či v časoch zlých. Nie, nie, ty neopustíš,  keď vánok je, či búrka hrozí. </vt:lpstr>
      <vt:lpstr>Nie, nie, ty neopustíš,  nie, v žiadnej chvíli ma neopustíš.</vt:lpstr>
      <vt:lpstr>Už vidím svetla jas,  ktoré žiari v srdciach vytrvalých a veniec slávy pripravený.</vt:lpstr>
      <vt:lpstr>A raz musí prísť zlému koniec,  no kým príde ten čas, chcem aby si bol oslávený.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Tomašovičová Martina</cp:lastModifiedBy>
  <cp:revision>5</cp:revision>
  <dcterms:created xsi:type="dcterms:W3CDTF">2015-08-29T16:55:56Z</dcterms:created>
  <dcterms:modified xsi:type="dcterms:W3CDTF">2016-01-30T19:55:12Z</dcterms:modified>
</cp:coreProperties>
</file>