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7" r:id="rId3"/>
    <p:sldId id="268" r:id="rId4"/>
    <p:sldId id="271" r:id="rId5"/>
    <p:sldId id="269" r:id="rId6"/>
    <p:sldId id="270" r:id="rId7"/>
    <p:sldId id="266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12"/>
  </p:normalViewPr>
  <p:slideViewPr>
    <p:cSldViewPr snapToGrid="0" snapToObjects="1">
      <p:cViewPr varScale="1">
        <p:scale>
          <a:sx n="136" d="100"/>
          <a:sy n="136" d="100"/>
        </p:scale>
        <p:origin x="424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3ACB-96C0-4FAE-B6B8-B7D9B6B4F0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D960-8AF5-4268-8A5D-D85819FB66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903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3ACB-96C0-4FAE-B6B8-B7D9B6B4F0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D960-8AF5-4268-8A5D-D85819FB66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465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3ACB-96C0-4FAE-B6B8-B7D9B6B4F0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D960-8AF5-4268-8A5D-D85819FB66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328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3ACB-96C0-4FAE-B6B8-B7D9B6B4F0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D960-8AF5-4268-8A5D-D85819FB66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106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3ACB-96C0-4FAE-B6B8-B7D9B6B4F0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D960-8AF5-4268-8A5D-D85819FB66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78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3ACB-96C0-4FAE-B6B8-B7D9B6B4F0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D960-8AF5-4268-8A5D-D85819FB66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33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3ACB-96C0-4FAE-B6B8-B7D9B6B4F0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D960-8AF5-4268-8A5D-D85819FB66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758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3ACB-96C0-4FAE-B6B8-B7D9B6B4F0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D960-8AF5-4268-8A5D-D85819FB66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706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3ACB-96C0-4FAE-B6B8-B7D9B6B4F0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D960-8AF5-4268-8A5D-D85819FB66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821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3ACB-96C0-4FAE-B6B8-B7D9B6B4F0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D960-8AF5-4268-8A5D-D85819FB66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263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3ACB-96C0-4FAE-B6B8-B7D9B6B4F0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D960-8AF5-4268-8A5D-D85819FB66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06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63ACB-96C0-4FAE-B6B8-B7D9B6B4F0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0D960-8AF5-4268-8A5D-D85819FB66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809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0456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0" y="171451"/>
            <a:ext cx="6172200" cy="33944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000" dirty="0">
                <a:solidFill>
                  <a:schemeClr val="bg1"/>
                </a:solidFill>
              </a:rPr>
              <a:t>T</a:t>
            </a:r>
            <a:r>
              <a:rPr lang="en-US" sz="3000" dirty="0" smtClean="0">
                <a:solidFill>
                  <a:schemeClr val="bg1"/>
                </a:solidFill>
              </a:rPr>
              <a:t>y </a:t>
            </a:r>
            <a:r>
              <a:rPr lang="en-US" sz="3000" dirty="0" err="1">
                <a:solidFill>
                  <a:schemeClr val="bg1"/>
                </a:solidFill>
              </a:rPr>
              <a:t>dávaš</a:t>
            </a:r>
            <a:r>
              <a:rPr lang="en-US" sz="3000" dirty="0">
                <a:solidFill>
                  <a:schemeClr val="bg1"/>
                </a:solidFill>
              </a:rPr>
              <a:t> mi </a:t>
            </a:r>
            <a:r>
              <a:rPr lang="en-US" sz="3000" dirty="0" err="1">
                <a:solidFill>
                  <a:schemeClr val="bg1"/>
                </a:solidFill>
              </a:rPr>
              <a:t>nádej</a:t>
            </a:r>
            <a:r>
              <a:rPr lang="en-US" sz="3000" dirty="0">
                <a:solidFill>
                  <a:schemeClr val="bg1"/>
                </a:solidFill>
              </a:rPr>
              <a:t> </a:t>
            </a:r>
            <a:br>
              <a:rPr lang="en-US" sz="3000" dirty="0">
                <a:solidFill>
                  <a:schemeClr val="bg1"/>
                </a:solidFill>
              </a:rPr>
            </a:br>
            <a:r>
              <a:rPr lang="en-US" sz="3000" dirty="0" err="1">
                <a:solidFill>
                  <a:schemeClr val="bg1"/>
                </a:solidFill>
              </a:rPr>
              <a:t>si</a:t>
            </a:r>
            <a:r>
              <a:rPr lang="en-US" sz="3000" dirty="0">
                <a:solidFill>
                  <a:schemeClr val="bg1"/>
                </a:solidFill>
              </a:rPr>
              <a:t> </a:t>
            </a:r>
            <a:r>
              <a:rPr lang="en-US" sz="3000" dirty="0" smtClean="0">
                <a:solidFill>
                  <a:schemeClr val="bg1"/>
                </a:solidFill>
              </a:rPr>
              <a:t>ten</a:t>
            </a:r>
            <a:r>
              <a:rPr lang="en-US" sz="3000" dirty="0">
                <a:solidFill>
                  <a:schemeClr val="bg1"/>
                </a:solidFill>
              </a:rPr>
              <a:t>, </a:t>
            </a:r>
            <a:r>
              <a:rPr lang="en-US" sz="3000" dirty="0" err="1">
                <a:solidFill>
                  <a:schemeClr val="bg1"/>
                </a:solidFill>
              </a:rPr>
              <a:t>ktorý</a:t>
            </a:r>
            <a:r>
              <a:rPr lang="en-US" sz="3000" dirty="0">
                <a:solidFill>
                  <a:schemeClr val="bg1"/>
                </a:solidFill>
              </a:rPr>
              <a:t> </a:t>
            </a:r>
            <a:r>
              <a:rPr lang="en-US" sz="3000" dirty="0" err="1">
                <a:solidFill>
                  <a:schemeClr val="bg1"/>
                </a:solidFill>
              </a:rPr>
              <a:t>vládne</a:t>
            </a:r>
            <a:r>
              <a:rPr lang="en-US" sz="3000" dirty="0">
                <a:solidFill>
                  <a:schemeClr val="bg1"/>
                </a:solidFill>
              </a:rPr>
              <a:t> </a:t>
            </a:r>
            <a:br>
              <a:rPr lang="en-US" sz="3000" dirty="0">
                <a:solidFill>
                  <a:schemeClr val="bg1"/>
                </a:solidFill>
              </a:rPr>
            </a:br>
            <a:r>
              <a:rPr lang="en-US" sz="3000" dirty="0" smtClean="0">
                <a:solidFill>
                  <a:schemeClr val="bg1"/>
                </a:solidFill>
              </a:rPr>
              <a:t>[: </a:t>
            </a:r>
            <a:r>
              <a:rPr lang="en-US" sz="3000" dirty="0" err="1" smtClean="0">
                <a:solidFill>
                  <a:schemeClr val="bg1"/>
                </a:solidFill>
              </a:rPr>
              <a:t>si</a:t>
            </a:r>
            <a:r>
              <a:rPr lang="en-US" sz="3000" dirty="0" smtClean="0">
                <a:solidFill>
                  <a:schemeClr val="bg1"/>
                </a:solidFill>
              </a:rPr>
              <a:t> </a:t>
            </a:r>
            <a:r>
              <a:rPr lang="en-US" sz="3000" dirty="0" err="1">
                <a:solidFill>
                  <a:schemeClr val="bg1"/>
                </a:solidFill>
              </a:rPr>
              <a:t>vznešený</a:t>
            </a:r>
            <a:r>
              <a:rPr lang="en-US" sz="3000" dirty="0">
                <a:solidFill>
                  <a:schemeClr val="bg1"/>
                </a:solidFill>
              </a:rPr>
              <a:t> </a:t>
            </a:r>
            <a:r>
              <a:rPr lang="en-US" sz="3000" dirty="0" err="1">
                <a:solidFill>
                  <a:schemeClr val="bg1"/>
                </a:solidFill>
              </a:rPr>
              <a:t>Kráľ</a:t>
            </a:r>
            <a:r>
              <a:rPr lang="en-US" sz="3000" dirty="0">
                <a:solidFill>
                  <a:schemeClr val="bg1"/>
                </a:solidFill>
              </a:rPr>
              <a:t> </a:t>
            </a:r>
            <a:r>
              <a:rPr lang="en-US" sz="3000" dirty="0" smtClean="0">
                <a:solidFill>
                  <a:schemeClr val="bg1"/>
                </a:solidFill>
              </a:rPr>
              <a:t>:]</a:t>
            </a:r>
            <a:r>
              <a:rPr lang="en-US" sz="3000" dirty="0">
                <a:solidFill>
                  <a:schemeClr val="bg1"/>
                </a:solidFill>
              </a:rPr>
              <a:t> </a:t>
            </a:r>
            <a:br>
              <a:rPr lang="en-US" sz="3000" dirty="0">
                <a:solidFill>
                  <a:schemeClr val="bg1"/>
                </a:solidFill>
              </a:rPr>
            </a:br>
            <a:endParaRPr lang="en-US" sz="3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139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0" y="171451"/>
            <a:ext cx="6172200" cy="33944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000" dirty="0" err="1" smtClean="0">
                <a:solidFill>
                  <a:schemeClr val="bg1"/>
                </a:solidFill>
              </a:rPr>
              <a:t>Teba</a:t>
            </a:r>
            <a:r>
              <a:rPr lang="en-US" sz="3000" dirty="0" smtClean="0">
                <a:solidFill>
                  <a:schemeClr val="bg1"/>
                </a:solidFill>
              </a:rPr>
              <a:t> </a:t>
            </a:r>
            <a:r>
              <a:rPr lang="en-US" sz="3000" dirty="0" err="1">
                <a:solidFill>
                  <a:schemeClr val="bg1"/>
                </a:solidFill>
              </a:rPr>
              <a:t>ctím</a:t>
            </a:r>
            <a:r>
              <a:rPr lang="sk-SK" sz="3000" dirty="0">
                <a:solidFill>
                  <a:schemeClr val="bg1"/>
                </a:solidFill>
              </a:rPr>
              <a:t>,</a:t>
            </a:r>
            <a:r>
              <a:rPr lang="en-US" sz="3000" dirty="0">
                <a:solidFill>
                  <a:schemeClr val="bg1"/>
                </a:solidFill>
              </a:rPr>
              <a:t> </a:t>
            </a:r>
            <a:br>
              <a:rPr lang="en-US" sz="3000" dirty="0">
                <a:solidFill>
                  <a:schemeClr val="bg1"/>
                </a:solidFill>
              </a:rPr>
            </a:br>
            <a:r>
              <a:rPr lang="en-US" sz="3000" dirty="0" err="1">
                <a:solidFill>
                  <a:schemeClr val="bg1"/>
                </a:solidFill>
              </a:rPr>
              <a:t>Woah</a:t>
            </a:r>
            <a:endParaRPr lang="en-US" sz="3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523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3555" y="171451"/>
            <a:ext cx="6172200" cy="33944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000" dirty="0" err="1">
                <a:solidFill>
                  <a:schemeClr val="bg1"/>
                </a:solidFill>
              </a:rPr>
              <a:t>Veď</a:t>
            </a:r>
            <a:r>
              <a:rPr lang="en-US" sz="3000" dirty="0">
                <a:solidFill>
                  <a:schemeClr val="bg1"/>
                </a:solidFill>
              </a:rPr>
              <a:t> </a:t>
            </a:r>
            <a:r>
              <a:rPr lang="en-US" sz="3000" dirty="0" smtClean="0">
                <a:solidFill>
                  <a:schemeClr val="bg1"/>
                </a:solidFill>
              </a:rPr>
              <a:t>ty </a:t>
            </a:r>
            <a:r>
              <a:rPr lang="en-US" sz="3000" dirty="0" err="1">
                <a:solidFill>
                  <a:schemeClr val="bg1"/>
                </a:solidFill>
              </a:rPr>
              <a:t>si</a:t>
            </a:r>
            <a:r>
              <a:rPr lang="en-US" sz="3000" dirty="0">
                <a:solidFill>
                  <a:schemeClr val="bg1"/>
                </a:solidFill>
              </a:rPr>
              <a:t> </a:t>
            </a:r>
            <a:r>
              <a:rPr lang="en-US" sz="3000" dirty="0" err="1">
                <a:solidFill>
                  <a:schemeClr val="bg1"/>
                </a:solidFill>
              </a:rPr>
              <a:t>štítom</a:t>
            </a:r>
            <a:r>
              <a:rPr lang="en-US" sz="3000" dirty="0">
                <a:solidFill>
                  <a:schemeClr val="bg1"/>
                </a:solidFill>
              </a:rPr>
              <a:t> </a:t>
            </a:r>
            <a:r>
              <a:rPr lang="en-US" sz="3000" dirty="0" err="1">
                <a:solidFill>
                  <a:schemeClr val="bg1"/>
                </a:solidFill>
              </a:rPr>
              <a:t>každému</a:t>
            </a:r>
            <a:r>
              <a:rPr lang="sk-SK" sz="3000" dirty="0">
                <a:solidFill>
                  <a:schemeClr val="bg1"/>
                </a:solidFill>
              </a:rPr>
              <a:t>,</a:t>
            </a:r>
            <a:r>
              <a:rPr lang="en-US" sz="3000" dirty="0">
                <a:solidFill>
                  <a:schemeClr val="bg1"/>
                </a:solidFill>
              </a:rPr>
              <a:t> </a:t>
            </a:r>
            <a:br>
              <a:rPr lang="en-US" sz="3000" dirty="0">
                <a:solidFill>
                  <a:schemeClr val="bg1"/>
                </a:solidFill>
              </a:rPr>
            </a:br>
            <a:r>
              <a:rPr lang="en-US" sz="3000" dirty="0" err="1">
                <a:solidFill>
                  <a:schemeClr val="bg1"/>
                </a:solidFill>
              </a:rPr>
              <a:t>kto</a:t>
            </a:r>
            <a:r>
              <a:rPr lang="en-US" sz="3000" dirty="0">
                <a:solidFill>
                  <a:schemeClr val="bg1"/>
                </a:solidFill>
              </a:rPr>
              <a:t> </a:t>
            </a:r>
            <a:r>
              <a:rPr lang="en-US" sz="3000" dirty="0" err="1">
                <a:solidFill>
                  <a:schemeClr val="bg1"/>
                </a:solidFill>
              </a:rPr>
              <a:t>sa</a:t>
            </a:r>
            <a:r>
              <a:rPr lang="en-US" sz="3000" dirty="0">
                <a:solidFill>
                  <a:schemeClr val="bg1"/>
                </a:solidFill>
              </a:rPr>
              <a:t> </a:t>
            </a:r>
            <a:r>
              <a:rPr lang="en-US" sz="3000" dirty="0" err="1">
                <a:solidFill>
                  <a:schemeClr val="bg1"/>
                </a:solidFill>
              </a:rPr>
              <a:t>ku</a:t>
            </a:r>
            <a:r>
              <a:rPr lang="en-US" sz="3000" dirty="0">
                <a:solidFill>
                  <a:schemeClr val="bg1"/>
                </a:solidFill>
              </a:rPr>
              <a:t> </a:t>
            </a:r>
            <a:r>
              <a:rPr lang="en-US" sz="3000" dirty="0" err="1">
                <a:solidFill>
                  <a:schemeClr val="bg1"/>
                </a:solidFill>
              </a:rPr>
              <a:t>t</a:t>
            </a:r>
            <a:r>
              <a:rPr lang="en-US" sz="3000" dirty="0" err="1" smtClean="0">
                <a:solidFill>
                  <a:schemeClr val="bg1"/>
                </a:solidFill>
              </a:rPr>
              <a:t>ebe</a:t>
            </a:r>
            <a:r>
              <a:rPr lang="en-US" sz="3000" dirty="0" smtClean="0">
                <a:solidFill>
                  <a:schemeClr val="bg1"/>
                </a:solidFill>
              </a:rPr>
              <a:t> </a:t>
            </a:r>
            <a:r>
              <a:rPr lang="en-US" sz="3000" dirty="0" err="1">
                <a:solidFill>
                  <a:schemeClr val="bg1"/>
                </a:solidFill>
              </a:rPr>
              <a:t>utieka</a:t>
            </a:r>
            <a:r>
              <a:rPr lang="sk-SK" sz="3000" dirty="0">
                <a:solidFill>
                  <a:schemeClr val="bg1"/>
                </a:solidFill>
              </a:rPr>
              <a:t>.</a:t>
            </a:r>
            <a:r>
              <a:rPr lang="en-US" sz="3000" dirty="0">
                <a:solidFill>
                  <a:schemeClr val="bg1"/>
                </a:solidFill>
              </a:rPr>
              <a:t> </a:t>
            </a:r>
            <a:br>
              <a:rPr lang="en-US" sz="3000" dirty="0">
                <a:solidFill>
                  <a:schemeClr val="bg1"/>
                </a:solidFill>
              </a:rPr>
            </a:br>
            <a:r>
              <a:rPr lang="en-US" sz="3000" dirty="0">
                <a:solidFill>
                  <a:schemeClr val="bg1"/>
                </a:solidFill>
              </a:rPr>
              <a:t>Ty </a:t>
            </a:r>
            <a:r>
              <a:rPr lang="en-US" sz="3000" dirty="0" err="1">
                <a:solidFill>
                  <a:schemeClr val="bg1"/>
                </a:solidFill>
              </a:rPr>
              <a:t>dávaš</a:t>
            </a:r>
            <a:r>
              <a:rPr lang="en-US" sz="3000" dirty="0">
                <a:solidFill>
                  <a:schemeClr val="bg1"/>
                </a:solidFill>
              </a:rPr>
              <a:t> </a:t>
            </a:r>
            <a:r>
              <a:rPr lang="en-US" sz="3000" dirty="0" err="1">
                <a:solidFill>
                  <a:schemeClr val="bg1"/>
                </a:solidFill>
              </a:rPr>
              <a:t>silu</a:t>
            </a:r>
            <a:r>
              <a:rPr lang="en-US" sz="3000" dirty="0">
                <a:solidFill>
                  <a:schemeClr val="bg1"/>
                </a:solidFill>
              </a:rPr>
              <a:t> </a:t>
            </a:r>
            <a:r>
              <a:rPr lang="en-US" sz="3000" dirty="0" err="1">
                <a:solidFill>
                  <a:schemeClr val="bg1"/>
                </a:solidFill>
              </a:rPr>
              <a:t>slabému</a:t>
            </a:r>
            <a:r>
              <a:rPr lang="en-US" sz="3000" dirty="0">
                <a:solidFill>
                  <a:schemeClr val="bg1"/>
                </a:solidFill>
              </a:rPr>
              <a:t> </a:t>
            </a:r>
            <a:br>
              <a:rPr lang="en-US" sz="3000" dirty="0">
                <a:solidFill>
                  <a:schemeClr val="bg1"/>
                </a:solidFill>
              </a:rPr>
            </a:br>
            <a:r>
              <a:rPr lang="en-US" sz="3000" dirty="0" err="1">
                <a:solidFill>
                  <a:schemeClr val="bg1"/>
                </a:solidFill>
              </a:rPr>
              <a:t>keď</a:t>
            </a:r>
            <a:r>
              <a:rPr lang="en-US" sz="3000" dirty="0">
                <a:solidFill>
                  <a:schemeClr val="bg1"/>
                </a:solidFill>
              </a:rPr>
              <a:t> </a:t>
            </a:r>
            <a:r>
              <a:rPr lang="en-US" sz="3000" dirty="0" err="1">
                <a:solidFill>
                  <a:schemeClr val="bg1"/>
                </a:solidFill>
              </a:rPr>
              <a:t>sa</a:t>
            </a:r>
            <a:r>
              <a:rPr lang="en-US" sz="3000" dirty="0">
                <a:solidFill>
                  <a:schemeClr val="bg1"/>
                </a:solidFill>
              </a:rPr>
              <a:t> </a:t>
            </a:r>
            <a:r>
              <a:rPr lang="en-US" sz="3000" dirty="0" err="1">
                <a:solidFill>
                  <a:schemeClr val="bg1"/>
                </a:solidFill>
              </a:rPr>
              <a:t>na</a:t>
            </a:r>
            <a:r>
              <a:rPr lang="en-US" sz="3000" dirty="0">
                <a:solidFill>
                  <a:schemeClr val="bg1"/>
                </a:solidFill>
              </a:rPr>
              <a:t> </a:t>
            </a:r>
            <a:r>
              <a:rPr lang="en-US" sz="3000" dirty="0" err="1">
                <a:solidFill>
                  <a:schemeClr val="bg1"/>
                </a:solidFill>
              </a:rPr>
              <a:t>t</a:t>
            </a:r>
            <a:r>
              <a:rPr lang="en-US" sz="3000" dirty="0" err="1" smtClean="0">
                <a:solidFill>
                  <a:schemeClr val="bg1"/>
                </a:solidFill>
              </a:rPr>
              <a:t>eba</a:t>
            </a:r>
            <a:r>
              <a:rPr lang="en-US" sz="3000" dirty="0" smtClean="0">
                <a:solidFill>
                  <a:schemeClr val="bg1"/>
                </a:solidFill>
              </a:rPr>
              <a:t> </a:t>
            </a:r>
            <a:r>
              <a:rPr lang="en-US" sz="3000" dirty="0" err="1">
                <a:solidFill>
                  <a:schemeClr val="bg1"/>
                </a:solidFill>
              </a:rPr>
              <a:t>spolieha</a:t>
            </a:r>
            <a:r>
              <a:rPr lang="sk-SK" sz="3000" dirty="0">
                <a:solidFill>
                  <a:schemeClr val="bg1"/>
                </a:solidFill>
              </a:rPr>
              <a:t>.</a:t>
            </a:r>
            <a:r>
              <a:rPr lang="en-US" sz="3000" dirty="0">
                <a:solidFill>
                  <a:schemeClr val="bg1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3772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3050" y="171451"/>
            <a:ext cx="6172200" cy="33944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000" dirty="0">
                <a:solidFill>
                  <a:schemeClr val="bg1"/>
                </a:solidFill>
              </a:rPr>
              <a:t>Ja s </a:t>
            </a:r>
            <a:r>
              <a:rPr lang="en-US" sz="3000" dirty="0" err="1">
                <a:solidFill>
                  <a:schemeClr val="bg1"/>
                </a:solidFill>
              </a:rPr>
              <a:t>radosťou</a:t>
            </a:r>
            <a:r>
              <a:rPr lang="en-US" sz="3000" dirty="0">
                <a:solidFill>
                  <a:schemeClr val="bg1"/>
                </a:solidFill>
              </a:rPr>
              <a:t> </a:t>
            </a:r>
            <a:r>
              <a:rPr lang="en-US" sz="3000" dirty="0" err="1">
                <a:solidFill>
                  <a:schemeClr val="bg1"/>
                </a:solidFill>
              </a:rPr>
              <a:t>spievam</a:t>
            </a:r>
            <a:r>
              <a:rPr lang="en-US" sz="3000" dirty="0">
                <a:solidFill>
                  <a:schemeClr val="bg1"/>
                </a:solidFill>
              </a:rPr>
              <a:t>, </a:t>
            </a:r>
            <a:br>
              <a:rPr lang="en-US" sz="3000" dirty="0">
                <a:solidFill>
                  <a:schemeClr val="bg1"/>
                </a:solidFill>
              </a:rPr>
            </a:br>
            <a:r>
              <a:rPr lang="en-US" sz="3000" dirty="0" err="1">
                <a:solidFill>
                  <a:schemeClr val="bg1"/>
                </a:solidFill>
              </a:rPr>
              <a:t>moja</a:t>
            </a:r>
            <a:r>
              <a:rPr lang="en-US" sz="3000" dirty="0">
                <a:solidFill>
                  <a:schemeClr val="bg1"/>
                </a:solidFill>
              </a:rPr>
              <a:t> </a:t>
            </a:r>
            <a:r>
              <a:rPr lang="en-US" sz="3000" dirty="0" err="1">
                <a:solidFill>
                  <a:schemeClr val="bg1"/>
                </a:solidFill>
              </a:rPr>
              <a:t>pevnosť</a:t>
            </a:r>
            <a:r>
              <a:rPr lang="en-US" sz="3000" dirty="0">
                <a:solidFill>
                  <a:schemeClr val="bg1"/>
                </a:solidFill>
              </a:rPr>
              <a:t> je </a:t>
            </a:r>
            <a:r>
              <a:rPr lang="en-US" sz="3000" dirty="0" smtClean="0">
                <a:solidFill>
                  <a:schemeClr val="bg1"/>
                </a:solidFill>
              </a:rPr>
              <a:t>on</a:t>
            </a:r>
            <a:r>
              <a:rPr lang="en-US" sz="3000" dirty="0">
                <a:solidFill>
                  <a:schemeClr val="bg1"/>
                </a:solidFill>
              </a:rPr>
              <a:t>! </a:t>
            </a:r>
            <a:br>
              <a:rPr lang="en-US" sz="3000" dirty="0">
                <a:solidFill>
                  <a:schemeClr val="bg1"/>
                </a:solidFill>
              </a:rPr>
            </a:br>
            <a:r>
              <a:rPr lang="en-US" sz="3000" dirty="0">
                <a:solidFill>
                  <a:schemeClr val="bg1"/>
                </a:solidFill>
              </a:rPr>
              <a:t>On je </a:t>
            </a:r>
            <a:r>
              <a:rPr lang="en-US" sz="3000" dirty="0" err="1">
                <a:solidFill>
                  <a:schemeClr val="bg1"/>
                </a:solidFill>
              </a:rPr>
              <a:t>mojím</a:t>
            </a:r>
            <a:r>
              <a:rPr lang="en-US" sz="3000" dirty="0">
                <a:solidFill>
                  <a:schemeClr val="bg1"/>
                </a:solidFill>
              </a:rPr>
              <a:t> </a:t>
            </a:r>
            <a:r>
              <a:rPr lang="en-US" sz="3000" dirty="0" err="1">
                <a:solidFill>
                  <a:schemeClr val="bg1"/>
                </a:solidFill>
              </a:rPr>
              <a:t>štítom</a:t>
            </a:r>
            <a:r>
              <a:rPr lang="en-US" sz="3000" dirty="0">
                <a:solidFill>
                  <a:schemeClr val="bg1"/>
                </a:solidFill>
              </a:rPr>
              <a:t> </a:t>
            </a:r>
            <a:br>
              <a:rPr lang="en-US" sz="3000" dirty="0">
                <a:solidFill>
                  <a:schemeClr val="bg1"/>
                </a:solidFill>
              </a:rPr>
            </a:br>
            <a:r>
              <a:rPr lang="en-US" sz="3000" dirty="0">
                <a:solidFill>
                  <a:schemeClr val="bg1"/>
                </a:solidFill>
              </a:rPr>
              <a:t>v </a:t>
            </a:r>
            <a:r>
              <a:rPr lang="en-US" sz="3000" dirty="0" err="1">
                <a:solidFill>
                  <a:schemeClr val="bg1"/>
                </a:solidFill>
              </a:rPr>
              <a:t>ňom</a:t>
            </a:r>
            <a:r>
              <a:rPr lang="en-US" sz="3000" dirty="0">
                <a:solidFill>
                  <a:schemeClr val="bg1"/>
                </a:solidFill>
              </a:rPr>
              <a:t> </a:t>
            </a:r>
            <a:r>
              <a:rPr lang="en-US" sz="3000" dirty="0" err="1">
                <a:solidFill>
                  <a:schemeClr val="bg1"/>
                </a:solidFill>
              </a:rPr>
              <a:t>slobodný</a:t>
            </a:r>
            <a:r>
              <a:rPr lang="en-US" sz="3000" dirty="0">
                <a:solidFill>
                  <a:schemeClr val="bg1"/>
                </a:solidFill>
              </a:rPr>
              <a:t> </a:t>
            </a:r>
            <a:r>
              <a:rPr lang="en-US" sz="3000" dirty="0" err="1">
                <a:solidFill>
                  <a:schemeClr val="bg1"/>
                </a:solidFill>
              </a:rPr>
              <a:t>som</a:t>
            </a:r>
            <a:endParaRPr lang="en-US" sz="3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901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0</TotalTime>
  <Words>14</Words>
  <Application>Microsoft Macintosh PowerPoint</Application>
  <PresentationFormat>On-screen Show (16:9)</PresentationFormat>
  <Paragraphs>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Arial</vt:lpstr>
      <vt:lpstr>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Tomasovic</dc:creator>
  <cp:lastModifiedBy>Tomašovičová Martina</cp:lastModifiedBy>
  <cp:revision>3</cp:revision>
  <dcterms:created xsi:type="dcterms:W3CDTF">2015-12-06T08:55:08Z</dcterms:created>
  <dcterms:modified xsi:type="dcterms:W3CDTF">2016-01-30T19:45:44Z</dcterms:modified>
</cp:coreProperties>
</file>