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66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0" autoAdjust="0"/>
    <p:restoredTop sz="94660"/>
  </p:normalViewPr>
  <p:slideViewPr>
    <p:cSldViewPr snapToGrid="0" snapToObjects="1">
      <p:cViewPr varScale="1">
        <p:scale>
          <a:sx n="135" d="100"/>
          <a:sy n="135" d="100"/>
        </p:scale>
        <p:origin x="352" y="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Toto je </a:t>
            </a:r>
            <a:r>
              <a:rPr lang="en-US" sz="3600" dirty="0" err="1"/>
              <a:t>modlitba</a:t>
            </a:r>
            <a:r>
              <a:rPr lang="en-US" sz="3600" dirty="0"/>
              <a:t> v </a:t>
            </a:r>
            <a:r>
              <a:rPr lang="en-US" sz="3600" dirty="0" err="1"/>
              <a:t>púšti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všetko</a:t>
            </a:r>
            <a:r>
              <a:rPr lang="en-US" sz="3600" dirty="0"/>
              <a:t> </a:t>
            </a:r>
            <a:r>
              <a:rPr lang="en-US" sz="3600" dirty="0" err="1"/>
              <a:t>vo</a:t>
            </a:r>
            <a:r>
              <a:rPr lang="en-US" sz="3600" dirty="0"/>
              <a:t> </a:t>
            </a:r>
            <a:r>
              <a:rPr lang="en-US" sz="3600" dirty="0" err="1"/>
              <a:t>mne</a:t>
            </a:r>
            <a:r>
              <a:rPr lang="en-US" sz="3600" dirty="0"/>
              <a:t> </a:t>
            </a:r>
            <a:r>
              <a:rPr lang="en-US" sz="3600" dirty="0" err="1"/>
              <a:t>vysychá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/>
              <a:t>Toto je </a:t>
            </a:r>
            <a:r>
              <a:rPr lang="en-US" sz="3600" dirty="0" err="1"/>
              <a:t>modlitba</a:t>
            </a:r>
            <a:r>
              <a:rPr lang="en-US" sz="3600" dirty="0"/>
              <a:t> v </a:t>
            </a:r>
            <a:r>
              <a:rPr lang="en-US" sz="3600" dirty="0" err="1"/>
              <a:t>mojom</a:t>
            </a:r>
            <a:r>
              <a:rPr lang="en-US" sz="3600" dirty="0"/>
              <a:t> </a:t>
            </a:r>
            <a:r>
              <a:rPr lang="en-US" sz="3600" dirty="0" err="1"/>
              <a:t>hlade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po</a:t>
            </a:r>
            <a:r>
              <a:rPr lang="en-US" sz="3600" dirty="0"/>
              <a:t> </a:t>
            </a:r>
            <a:r>
              <a:rPr lang="en-US" sz="3600" dirty="0" err="1"/>
              <a:t>Bohu</a:t>
            </a:r>
            <a:r>
              <a:rPr lang="en-US" sz="3600" dirty="0"/>
              <a:t>, on </a:t>
            </a:r>
            <a:r>
              <a:rPr lang="en-US" sz="3600" dirty="0" err="1"/>
              <a:t>nasycuje</a:t>
            </a:r>
            <a:r>
              <a:rPr lang="en-US" sz="3600" dirty="0"/>
              <a:t/>
            </a:r>
            <a:br>
              <a:rPr lang="en-US" sz="3600" dirty="0"/>
            </a:b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Toto je </a:t>
            </a:r>
            <a:r>
              <a:rPr lang="en-US" sz="3600" dirty="0" err="1" smtClean="0"/>
              <a:t>modlitba</a:t>
            </a:r>
            <a:r>
              <a:rPr lang="en-US" sz="3600" dirty="0" smtClean="0"/>
              <a:t> v </a:t>
            </a:r>
            <a:r>
              <a:rPr lang="en-US" sz="3600" dirty="0" err="1" smtClean="0"/>
              <a:t>ohni</a:t>
            </a:r>
            <a:r>
              <a:rPr lang="en-US" sz="3600" dirty="0" smtClean="0"/>
              <a:t>,</a:t>
            </a:r>
            <a:br>
              <a:rPr lang="en-US" sz="3600" dirty="0" smtClean="0"/>
            </a:br>
            <a:r>
              <a:rPr lang="en-US" sz="3600" dirty="0" smtClean="0"/>
              <a:t>V </a:t>
            </a:r>
            <a:r>
              <a:rPr lang="en-US" sz="3600" dirty="0" err="1" smtClean="0"/>
              <a:t>slabosti</a:t>
            </a:r>
            <a:r>
              <a:rPr lang="en-US" sz="3600" dirty="0" smtClean="0"/>
              <a:t> </a:t>
            </a:r>
            <a:r>
              <a:rPr lang="en-US" sz="3600" dirty="0" err="1" smtClean="0"/>
              <a:t>aj</a:t>
            </a:r>
            <a:r>
              <a:rPr lang="en-US" sz="3600" dirty="0" smtClean="0"/>
              <a:t> v </a:t>
            </a:r>
            <a:r>
              <a:rPr lang="en-US" sz="3600" dirty="0" err="1" smtClean="0"/>
              <a:t>bolestiach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Viera</a:t>
            </a:r>
            <a:r>
              <a:rPr lang="en-US" sz="3600" dirty="0" smtClean="0"/>
              <a:t> </a:t>
            </a:r>
            <a:r>
              <a:rPr lang="en-US" sz="3600" dirty="0" err="1" smtClean="0"/>
              <a:t>nad</a:t>
            </a:r>
            <a:r>
              <a:rPr lang="en-US" sz="3600" dirty="0" smtClean="0"/>
              <a:t> </a:t>
            </a:r>
            <a:r>
              <a:rPr lang="en-US" sz="3600" dirty="0" err="1" smtClean="0"/>
              <a:t>zlato</a:t>
            </a:r>
            <a:r>
              <a:rPr lang="en-US" sz="3600" dirty="0" smtClean="0"/>
              <a:t> </a:t>
            </a:r>
            <a:r>
              <a:rPr lang="en-US" sz="3600" dirty="0" err="1" smtClean="0"/>
              <a:t>dokázaná</a:t>
            </a:r>
            <a:r>
              <a:rPr lang="en-US" sz="3600" dirty="0" smtClean="0"/>
              <a:t> je,</a:t>
            </a:r>
            <a:br>
              <a:rPr lang="en-US" sz="3600" dirty="0" smtClean="0"/>
            </a:br>
            <a:r>
              <a:rPr lang="en-US" sz="3600" dirty="0" err="1" smtClean="0"/>
              <a:t>plameňmi</a:t>
            </a:r>
            <a:r>
              <a:rPr lang="en-US" sz="3600" dirty="0" smtClean="0"/>
              <a:t> </a:t>
            </a:r>
            <a:r>
              <a:rPr lang="en-US" sz="3600" dirty="0" err="1" smtClean="0"/>
              <a:t>očisti</a:t>
            </a:r>
            <a:r>
              <a:rPr lang="en-US" sz="3600" dirty="0" smtClean="0"/>
              <a:t> ma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412357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Chválu</a:t>
            </a:r>
            <a:r>
              <a:rPr lang="en-US" sz="3600" dirty="0"/>
              <a:t> </a:t>
            </a:r>
            <a:r>
              <a:rPr lang="en-US" sz="3600" dirty="0" err="1"/>
              <a:t>t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vzdám</a:t>
            </a:r>
            <a:r>
              <a:rPr lang="en-US" sz="3600" dirty="0"/>
              <a:t>, </a:t>
            </a:r>
            <a:r>
              <a:rPr lang="en-US" sz="3600" dirty="0" err="1"/>
              <a:t>chválu</a:t>
            </a:r>
            <a:r>
              <a:rPr lang="en-US" sz="3600" dirty="0"/>
              <a:t> </a:t>
            </a:r>
            <a:r>
              <a:rPr lang="en-US" sz="3600" dirty="0" err="1"/>
              <a:t>t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vzdám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Nezastaví</a:t>
            </a:r>
            <a:r>
              <a:rPr lang="en-US" sz="3600" dirty="0"/>
              <a:t> ma v tom </a:t>
            </a:r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žiadna</a:t>
            </a:r>
            <a:r>
              <a:rPr lang="en-US" sz="3600" dirty="0"/>
              <a:t> </a:t>
            </a:r>
            <a:r>
              <a:rPr lang="en-US" sz="3600" dirty="0" err="1"/>
              <a:t>zbraň</a:t>
            </a:r>
            <a:r>
              <a:rPr lang="en-US" sz="3600" dirty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Tešiť</a:t>
            </a:r>
            <a:r>
              <a:rPr lang="en-US" sz="3600" dirty="0" smtClean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chcem</a:t>
            </a:r>
            <a:r>
              <a:rPr lang="en-US" sz="3600" dirty="0"/>
              <a:t>, </a:t>
            </a:r>
            <a:r>
              <a:rPr lang="en-US" sz="3600" dirty="0" err="1"/>
              <a:t>prehlasujem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Boh</a:t>
            </a:r>
            <a:r>
              <a:rPr lang="en-US" sz="3600" dirty="0"/>
              <a:t> je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víťaz</a:t>
            </a:r>
            <a:r>
              <a:rPr lang="en-US" sz="3600" dirty="0"/>
              <a:t>, </a:t>
            </a:r>
            <a:r>
              <a:rPr lang="en-US" sz="3600" dirty="0" smtClean="0"/>
              <a:t>on </a:t>
            </a:r>
            <a:r>
              <a:rPr lang="en-US" sz="3600" dirty="0"/>
              <a:t>je </a:t>
            </a:r>
            <a:r>
              <a:rPr lang="en-US" sz="3600" dirty="0" err="1" smtClean="0"/>
              <a:t>prítomný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21637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Toto je </a:t>
            </a:r>
            <a:r>
              <a:rPr lang="en-US" sz="3600" dirty="0" err="1"/>
              <a:t>modlitba</a:t>
            </a:r>
            <a:r>
              <a:rPr lang="en-US" sz="3600" dirty="0"/>
              <a:t> v </a:t>
            </a:r>
            <a:r>
              <a:rPr lang="en-US" sz="3600" dirty="0" err="1"/>
              <a:t>boji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smtClean="0"/>
              <a:t>A </a:t>
            </a:r>
            <a:r>
              <a:rPr lang="en-US" sz="3600" dirty="0" err="1"/>
              <a:t>víťazstvo</a:t>
            </a:r>
            <a:r>
              <a:rPr lang="en-US" sz="3600" dirty="0"/>
              <a:t> </a:t>
            </a:r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prichádza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S </a:t>
            </a:r>
            <a:r>
              <a:rPr lang="en-US" sz="3600" dirty="0" err="1"/>
              <a:t>Kristom</a:t>
            </a:r>
            <a:r>
              <a:rPr lang="en-US" sz="3600" dirty="0"/>
              <a:t> </a:t>
            </a:r>
            <a:r>
              <a:rPr lang="en-US" sz="3600" dirty="0" err="1"/>
              <a:t>som</a:t>
            </a:r>
            <a:r>
              <a:rPr lang="en-US" sz="3600" dirty="0"/>
              <a:t> </a:t>
            </a:r>
            <a:r>
              <a:rPr lang="en-US" sz="3600" dirty="0" err="1"/>
              <a:t>mocný</a:t>
            </a:r>
            <a:r>
              <a:rPr lang="en-US" sz="3600" dirty="0"/>
              <a:t> a s </a:t>
            </a:r>
            <a:r>
              <a:rPr lang="en-US" sz="3600" dirty="0" err="1"/>
              <a:t>n</a:t>
            </a:r>
            <a:r>
              <a:rPr lang="en-US" sz="3600" dirty="0" err="1" smtClean="0"/>
              <a:t>ím</a:t>
            </a:r>
            <a:r>
              <a:rPr lang="en-US" sz="3600" dirty="0" smtClean="0"/>
              <a:t> </a:t>
            </a:r>
            <a:r>
              <a:rPr lang="en-US" sz="3600" dirty="0" err="1"/>
              <a:t>neprehrám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Na </a:t>
            </a:r>
            <a:r>
              <a:rPr lang="en-US" sz="3600" dirty="0" err="1"/>
              <a:t>jeho</a:t>
            </a:r>
            <a:r>
              <a:rPr lang="en-US" sz="3600" dirty="0"/>
              <a:t> </a:t>
            </a:r>
            <a:r>
              <a:rPr lang="en-US" sz="3600" dirty="0" err="1"/>
              <a:t>sľuboch</a:t>
            </a:r>
            <a:r>
              <a:rPr lang="en-US" sz="3600" dirty="0"/>
              <a:t> </a:t>
            </a:r>
            <a:r>
              <a:rPr lang="en-US" sz="3600" dirty="0" err="1"/>
              <a:t>budem</a:t>
            </a:r>
            <a:r>
              <a:rPr lang="en-US" sz="3600" dirty="0"/>
              <a:t> </a:t>
            </a:r>
            <a:r>
              <a:rPr lang="en-US" sz="3600" dirty="0" err="1" smtClean="0"/>
              <a:t>stáť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348844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 smtClean="0"/>
              <a:t>Každý</a:t>
            </a:r>
            <a:r>
              <a:rPr lang="en-US" sz="3600" dirty="0" smtClean="0"/>
              <a:t> </a:t>
            </a:r>
            <a:r>
              <a:rPr lang="en-US" sz="3600" dirty="0" err="1" smtClean="0"/>
              <a:t>môj</a:t>
            </a:r>
            <a:r>
              <a:rPr lang="en-US" sz="3600" dirty="0" smtClean="0"/>
              <a:t> </a:t>
            </a:r>
            <a:r>
              <a:rPr lang="en-US" sz="3600" dirty="0" err="1" smtClean="0"/>
              <a:t>deň</a:t>
            </a:r>
            <a:r>
              <a:rPr lang="en-US" sz="3600" dirty="0" smtClean="0"/>
              <a:t> a v </a:t>
            </a:r>
            <a:r>
              <a:rPr lang="en-US" sz="3600" dirty="0" err="1" smtClean="0"/>
              <a:t>každej</a:t>
            </a:r>
            <a:r>
              <a:rPr lang="en-US" sz="3600" dirty="0" smtClean="0"/>
              <a:t> </a:t>
            </a:r>
            <a:r>
              <a:rPr lang="en-US" sz="3600" dirty="0" err="1" smtClean="0"/>
              <a:t>chvíli</a:t>
            </a:r>
            <a:r>
              <a:rPr lang="en-US" sz="3600" dirty="0" smtClean="0"/>
              <a:t>,</a:t>
            </a:r>
            <a:br>
              <a:rPr lang="en-US" sz="3600" dirty="0" smtClean="0"/>
            </a:br>
            <a:r>
              <a:rPr lang="en-US" sz="3600" dirty="0" smtClean="0"/>
              <a:t>Ty </a:t>
            </a:r>
            <a:r>
              <a:rPr lang="en-US" sz="3600" dirty="0" err="1" smtClean="0"/>
              <a:t>si</a:t>
            </a:r>
            <a:r>
              <a:rPr lang="en-US" sz="3600" dirty="0" smtClean="0"/>
              <a:t> </a:t>
            </a:r>
            <a:r>
              <a:rPr lang="en-US" sz="3600" dirty="0" err="1" smtClean="0"/>
              <a:t>stále</a:t>
            </a:r>
            <a:r>
              <a:rPr lang="en-US" sz="3600" dirty="0" smtClean="0"/>
              <a:t> </a:t>
            </a:r>
            <a:r>
              <a:rPr lang="en-US" sz="3600" dirty="0" err="1" smtClean="0"/>
              <a:t>Boh</a:t>
            </a:r>
            <a:r>
              <a:rPr lang="en-US" sz="3600" dirty="0" smtClean="0"/>
              <a:t>, </a:t>
            </a:r>
            <a:r>
              <a:rPr lang="en-US" sz="3600" dirty="0" err="1" smtClean="0"/>
              <a:t>mocný</a:t>
            </a:r>
            <a:r>
              <a:rPr lang="en-US" sz="3600" dirty="0" smtClean="0"/>
              <a:t> a </a:t>
            </a:r>
            <a:r>
              <a:rPr lang="en-US" sz="3600" dirty="0" err="1" smtClean="0"/>
              <a:t>živý</a:t>
            </a:r>
            <a:r>
              <a:rPr lang="en-US" sz="3600" dirty="0" smtClean="0"/>
              <a:t>,</a:t>
            </a:r>
            <a:br>
              <a:rPr lang="en-US" sz="3600" dirty="0" smtClean="0"/>
            </a:br>
            <a:r>
              <a:rPr lang="en-US" sz="3600" dirty="0" smtClean="0"/>
              <a:t>Len </a:t>
            </a:r>
            <a:r>
              <a:rPr lang="en-US" sz="3600" dirty="0" smtClean="0"/>
              <a:t>ty</a:t>
            </a:r>
            <a:r>
              <a:rPr lang="en-US" sz="3600" dirty="0" smtClean="0"/>
              <a:t>, </a:t>
            </a:r>
            <a:r>
              <a:rPr lang="en-US" sz="3600" dirty="0" err="1" smtClean="0"/>
              <a:t>len</a:t>
            </a:r>
            <a:r>
              <a:rPr lang="en-US" sz="3600" dirty="0" smtClean="0"/>
              <a:t> </a:t>
            </a:r>
            <a:r>
              <a:rPr lang="en-US" sz="3600" dirty="0" smtClean="0"/>
              <a:t>ty </a:t>
            </a:r>
            <a:r>
              <a:rPr lang="en-US" sz="3600" dirty="0" err="1" smtClean="0"/>
              <a:t>si</a:t>
            </a:r>
            <a:r>
              <a:rPr lang="en-US" sz="3600" dirty="0" smtClean="0"/>
              <a:t> </a:t>
            </a:r>
            <a:r>
              <a:rPr lang="en-US" sz="3600" dirty="0" err="1" smtClean="0"/>
              <a:t>Boh</a:t>
            </a:r>
            <a:r>
              <a:rPr lang="en-US" sz="3600" dirty="0" smtClean="0"/>
              <a:t> </a:t>
            </a:r>
            <a:r>
              <a:rPr lang="en-US" sz="3600" dirty="0" err="1" smtClean="0"/>
              <a:t>hodný</a:t>
            </a:r>
            <a:r>
              <a:rPr lang="en-US" sz="3600" dirty="0" smtClean="0"/>
              <a:t> </a:t>
            </a:r>
            <a:r>
              <a:rPr lang="en-US" sz="3600" dirty="0" err="1" smtClean="0"/>
              <a:t>chvály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52901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Toto je </a:t>
            </a:r>
            <a:r>
              <a:rPr lang="en-US" sz="3600" dirty="0" err="1"/>
              <a:t>modlitba</a:t>
            </a:r>
            <a:r>
              <a:rPr lang="en-US" sz="3600" dirty="0"/>
              <a:t> v </a:t>
            </a:r>
            <a:r>
              <a:rPr lang="en-US" sz="3600" dirty="0" err="1"/>
              <a:t>žatve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 smtClean="0"/>
              <a:t>Keď</a:t>
            </a:r>
            <a:r>
              <a:rPr lang="en-US" sz="3600" dirty="0" smtClean="0"/>
              <a:t> </a:t>
            </a:r>
            <a:r>
              <a:rPr lang="en-US" sz="3600" dirty="0" err="1"/>
              <a:t>priazeň</a:t>
            </a:r>
            <a:r>
              <a:rPr lang="en-US" sz="3600" dirty="0"/>
              <a:t> v </a:t>
            </a:r>
            <a:r>
              <a:rPr lang="en-US" sz="3600" dirty="0" err="1"/>
              <a:t>t</a:t>
            </a:r>
            <a:r>
              <a:rPr lang="en-US" sz="3600" dirty="0" err="1" smtClean="0"/>
              <a:t>vojich</a:t>
            </a:r>
            <a:r>
              <a:rPr lang="en-US" sz="3600" dirty="0" smtClean="0"/>
              <a:t> </a:t>
            </a:r>
            <a:r>
              <a:rPr lang="en-US" sz="3600" dirty="0" err="1"/>
              <a:t>očiach</a:t>
            </a:r>
            <a:r>
              <a:rPr lang="en-US" sz="3600" dirty="0"/>
              <a:t> </a:t>
            </a:r>
            <a:r>
              <a:rPr lang="en-US" sz="3600" dirty="0" err="1"/>
              <a:t>mám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Ty </a:t>
            </a:r>
            <a:r>
              <a:rPr lang="en-US" sz="3600" dirty="0" err="1"/>
              <a:t>mnoho</a:t>
            </a:r>
            <a:r>
              <a:rPr lang="en-US" sz="3600" dirty="0"/>
              <a:t> mi </a:t>
            </a:r>
            <a:r>
              <a:rPr lang="en-US" sz="3600" dirty="0" err="1"/>
              <a:t>dávaš</a:t>
            </a:r>
            <a:r>
              <a:rPr lang="en-US" sz="3600" dirty="0"/>
              <a:t> a </a:t>
            </a:r>
            <a:r>
              <a:rPr lang="en-US" sz="3600" dirty="0" err="1"/>
              <a:t>napĺňaš</a:t>
            </a:r>
            <a:r>
              <a:rPr lang="en-US" sz="3600" dirty="0"/>
              <a:t> ma</a:t>
            </a:r>
            <a:br>
              <a:rPr lang="en-US" sz="3600" dirty="0"/>
            </a:br>
            <a:r>
              <a:rPr lang="en-US" sz="3600" dirty="0" err="1"/>
              <a:t>Túžim</a:t>
            </a:r>
            <a:r>
              <a:rPr lang="en-US" sz="3600" dirty="0"/>
              <a:t> to </a:t>
            </a:r>
            <a:r>
              <a:rPr lang="en-US" sz="3600" dirty="0" err="1"/>
              <a:t>dávať</a:t>
            </a:r>
            <a:r>
              <a:rPr lang="en-US" sz="3600" dirty="0"/>
              <a:t> </a:t>
            </a:r>
            <a:r>
              <a:rPr lang="en-US" sz="3600" dirty="0" err="1"/>
              <a:t>ďalej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69673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4</TotalTime>
  <Words>29</Words>
  <Application>Microsoft Macintosh PowerPoint</Application>
  <PresentationFormat>On-screen Show (16:9)</PresentationFormat>
  <Paragraphs>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Black</vt:lpstr>
      <vt:lpstr>PowerPoint Presentation</vt:lpstr>
      <vt:lpstr>Toto je modlitba v púšti keď všetko vo mne vysychá. Toto je modlitba v mojom hlade po Bohu, on nasycuje </vt:lpstr>
      <vt:lpstr>Toto je modlitba v ohni, V slabosti aj v bolestiach Viera nad zlato dokázaná je, plameňmi očisti ma</vt:lpstr>
      <vt:lpstr>Chválu ti vzdám, chválu ti vzdám, Nezastaví ma v tom už žiadna zbraň  Tešiť sa chcem, prehlasujem, Boh je môj víťaz, on je prítomný</vt:lpstr>
      <vt:lpstr>Toto je modlitba v boji, A víťazstvo už prichádza, S Kristom som mocný a s ním neprehrám Na jeho sľuboch budem stáť</vt:lpstr>
      <vt:lpstr>Každý môj deň a v každej chvíli, Ty si stále Boh, mocný a živý, Len ty, len ty si Boh hodný chvály</vt:lpstr>
      <vt:lpstr>Toto je modlitba v žatve, Keď priazeň v tvojich očiach mám, Ty mnoho mi dávaš a napĺňaš ma Túžim to dávať ďalej.</vt:lpstr>
      <vt:lpstr>PowerPoint Presentation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Tomasovic, Marek (SAP-BTV-2nd line)</dc:creator>
  <cp:lastModifiedBy>Marek Tomasovic</cp:lastModifiedBy>
  <cp:revision>3</cp:revision>
  <dcterms:created xsi:type="dcterms:W3CDTF">2015-10-10T14:06:33Z</dcterms:created>
  <dcterms:modified xsi:type="dcterms:W3CDTF">2016-01-30T16:08:06Z</dcterms:modified>
</cp:coreProperties>
</file>