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,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sily</a:t>
            </a:r>
            <a:r>
              <a:rPr lang="en-US" sz="3600" dirty="0"/>
              <a:t>,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eba</a:t>
            </a:r>
            <a:r>
              <a:rPr lang="en-US" sz="3600" dirty="0" smtClean="0"/>
              <a:t> ma</a:t>
            </a:r>
            <a:r>
              <a:rPr lang="sk-SK" sz="3600" dirty="0" err="1" smtClean="0"/>
              <a:t>ť</a:t>
            </a:r>
            <a:r>
              <a:rPr lang="en-US" sz="3600" dirty="0" smtClean="0"/>
              <a:t>.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,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moci</a:t>
            </a:r>
            <a:r>
              <a:rPr lang="en-US" sz="3600" dirty="0"/>
              <a:t>,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 smtClean="0"/>
              <a:t>vzia</a:t>
            </a:r>
            <a:r>
              <a:rPr lang="sk-SK" sz="3600" dirty="0" err="1" smtClean="0"/>
              <a:t>ť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 smtClean="0"/>
              <a:t>chváli</a:t>
            </a:r>
            <a:r>
              <a:rPr lang="sk-SK" sz="3600" dirty="0" err="1" smtClean="0"/>
              <a:t>ť</a:t>
            </a:r>
            <a:r>
              <a:rPr lang="en-US" sz="3600" dirty="0" smtClean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celou</a:t>
            </a:r>
            <a:r>
              <a:rPr lang="en-US" sz="3600" dirty="0"/>
              <a:t> </a:t>
            </a:r>
            <a:r>
              <a:rPr lang="en-US" sz="3600" dirty="0" err="1"/>
              <a:t>silou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</a:t>
            </a:r>
            <a:r>
              <a:rPr lang="en-US" sz="3600" dirty="0" err="1" smtClean="0"/>
              <a:t>eba</a:t>
            </a:r>
            <a:r>
              <a:rPr lang="en-US" sz="3600" dirty="0" smtClean="0"/>
              <a:t> </a:t>
            </a:r>
            <a:r>
              <a:rPr lang="en-US" sz="3600" dirty="0" err="1" smtClean="0"/>
              <a:t>chváli</a:t>
            </a:r>
            <a:r>
              <a:rPr lang="sk-SK" sz="3600" dirty="0" err="1" smtClean="0"/>
              <a:t>ť</a:t>
            </a:r>
            <a:r>
              <a:rPr lang="en-US" sz="3600" dirty="0" smtClean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 smtClean="0"/>
              <a:t>mys</a:t>
            </a:r>
            <a:r>
              <a:rPr lang="sk-SK" sz="3600" dirty="0" err="1" smtClean="0"/>
              <a:t>ľou</a:t>
            </a:r>
            <a:r>
              <a:rPr lang="sk-SK" sz="3600" dirty="0" smtClean="0"/>
              <a:t> celou</a:t>
            </a:r>
            <a:r>
              <a:rPr lang="en-US" sz="3600" dirty="0" smtClean="0"/>
              <a:t>,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</a:t>
            </a:r>
            <a:r>
              <a:rPr lang="en-US" sz="3600" smtClean="0"/>
              <a:t>eba</a:t>
            </a:r>
            <a:r>
              <a:rPr lang="en-US" sz="3600" dirty="0" smtClean="0"/>
              <a:t> </a:t>
            </a:r>
            <a:r>
              <a:rPr lang="en-US" sz="3600" dirty="0" err="1" smtClean="0"/>
              <a:t>chváli</a:t>
            </a:r>
            <a:r>
              <a:rPr lang="sk-SK" sz="3600" dirty="0" err="1" smtClean="0"/>
              <a:t>ť</a:t>
            </a:r>
            <a:r>
              <a:rPr lang="en-US" sz="3600" dirty="0" smtClean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srdcom</a:t>
            </a:r>
            <a:r>
              <a:rPr lang="en-US" sz="3600" dirty="0"/>
              <a:t> </a:t>
            </a:r>
            <a:r>
              <a:rPr lang="en-US" sz="3600" dirty="0" err="1"/>
              <a:t>celým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 smtClean="0"/>
              <a:t>Pán</a:t>
            </a:r>
            <a:r>
              <a:rPr lang="en-US" sz="3600" dirty="0"/>
              <a:t>,</a:t>
            </a:r>
            <a:r>
              <a:rPr lang="en-US" sz="3600" dirty="0" smtClean="0"/>
              <a:t> </a:t>
            </a:r>
            <a:r>
              <a:rPr lang="en-US" sz="3600" dirty="0"/>
              <a:t>t</a:t>
            </a:r>
            <a:r>
              <a:rPr lang="en-US" sz="3600" dirty="0" smtClean="0"/>
              <a:t>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73686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19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Viac lásky, viac sily, viac túžim teba mať.  Viac lásky, viac moci, viac túžim si vziať.</vt:lpstr>
      <vt:lpstr>Teba chváliť chcem celou silou,  Teba chváliť chcem mysľou celou,  Teba chváliť chcem srdcom celým.  Ty si môj Pán, ty si môj Pán.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2016-01-30T19:12:45Z</dcterms:created>
  <dcterms:modified xsi:type="dcterms:W3CDTF">2016-01-30T19:15:28Z</dcterms:modified>
</cp:coreProperties>
</file>