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9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Všetko</a:t>
            </a:r>
            <a:r>
              <a:rPr lang="en-US" sz="3600" dirty="0"/>
              <a:t> </a:t>
            </a:r>
            <a:r>
              <a:rPr lang="en-US" sz="3600" dirty="0" err="1"/>
              <a:t>raz</a:t>
            </a:r>
            <a:r>
              <a:rPr lang="en-US" sz="3600" dirty="0"/>
              <a:t> </a:t>
            </a:r>
            <a:r>
              <a:rPr lang="en-US" sz="3600" dirty="0" err="1"/>
              <a:t>skončí</a:t>
            </a:r>
            <a:r>
              <a:rPr lang="en-US" sz="3600" dirty="0"/>
              <a:t>,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pominie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r>
              <a:rPr lang="en-US" sz="3600" dirty="0" err="1"/>
              <a:t>zostáva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/>
              <a:t>Moje</a:t>
            </a:r>
            <a:r>
              <a:rPr lang="en-US" sz="3600" dirty="0"/>
              <a:t> </a:t>
            </a:r>
            <a:r>
              <a:rPr lang="en-US" sz="3600" dirty="0" err="1"/>
              <a:t>oči</a:t>
            </a:r>
            <a:r>
              <a:rPr lang="en-US" sz="3600" dirty="0"/>
              <a:t> </a:t>
            </a:r>
            <a:r>
              <a:rPr lang="en-US" sz="3600" dirty="0" err="1"/>
              <a:t>hľadia</a:t>
            </a:r>
            <a:r>
              <a:rPr lang="en-US" sz="3600" dirty="0"/>
              <a:t> k </a:t>
            </a:r>
            <a:r>
              <a:rPr lang="en-US" sz="3600" dirty="0" err="1"/>
              <a:t>nebu</a:t>
            </a:r>
            <a:r>
              <a:rPr lang="en-US" sz="3600" dirty="0"/>
              <a:t>, </a:t>
            </a:r>
            <a:r>
              <a:rPr lang="en-US" sz="3600" dirty="0" err="1"/>
              <a:t>srdcom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priviniem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Lebo bez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bez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Vyslyš</a:t>
            </a:r>
            <a:r>
              <a:rPr lang="en-US" sz="3600" dirty="0"/>
              <a:t> ma,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a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79512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Veď</a:t>
            </a:r>
            <a:r>
              <a:rPr lang="en-US" sz="3600" dirty="0"/>
              <a:t> ma Ty </a:t>
            </a:r>
            <a:r>
              <a:rPr lang="en-US" sz="3600" dirty="0" err="1"/>
              <a:t>sám</a:t>
            </a:r>
            <a:r>
              <a:rPr lang="en-US" sz="3600" dirty="0"/>
              <a:t>, </a:t>
            </a:r>
            <a:r>
              <a:rPr lang="en-US" sz="3600" dirty="0" err="1"/>
              <a:t>silu</a:t>
            </a:r>
            <a:r>
              <a:rPr lang="en-US" sz="3600" dirty="0"/>
              <a:t> mi </a:t>
            </a:r>
            <a:r>
              <a:rPr lang="en-US" sz="3600" dirty="0" err="1"/>
              <a:t>daj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môžem</a:t>
            </a:r>
            <a:r>
              <a:rPr lang="en-US" sz="3600" dirty="0"/>
              <a:t> </a:t>
            </a:r>
            <a:r>
              <a:rPr lang="en-US" sz="3600" dirty="0" err="1"/>
              <a:t>rásť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> </a:t>
            </a:r>
            <a:r>
              <a:rPr lang="en-US" sz="3600" dirty="0" err="1"/>
              <a:t>viac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Múdrosť</a:t>
            </a:r>
            <a:r>
              <a:rPr lang="en-US" sz="3600" dirty="0"/>
              <a:t> mi </a:t>
            </a:r>
            <a:r>
              <a:rPr lang="en-US" sz="3600" dirty="0" err="1"/>
              <a:t>daj</a:t>
            </a:r>
            <a:r>
              <a:rPr lang="en-US" sz="3600" dirty="0"/>
              <a:t> a </a:t>
            </a:r>
            <a:r>
              <a:rPr lang="en-US" sz="3600" dirty="0" err="1"/>
              <a:t>nepusti</a:t>
            </a:r>
            <a:r>
              <a:rPr lang="en-US" sz="3600" dirty="0"/>
              <a:t> ma.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cesta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kráčam</a:t>
            </a:r>
            <a:r>
              <a:rPr lang="en-US" sz="3600" dirty="0"/>
              <a:t>, k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smer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5992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2</TotalTime>
  <Words>25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Black</vt:lpstr>
      <vt:lpstr>PowerPoint Presentation</vt:lpstr>
      <vt:lpstr>Všetko raz skončí, aj svet sa pominie, len tvoja láska zostáva. Moje oči hľadia k nebu, srdcom sa priviniem. Za tebou kráčam, Ježiš, sám. </vt:lpstr>
      <vt:lpstr>Lebo bez teba nič nie som, bez teba som sám. Vyslyš ma, môj Boh a Pán!</vt:lpstr>
      <vt:lpstr>Veď ma Ty sám, silu mi daj. Nech môžem rásť každý deň viac. Múdrosť mi daj a nepusti ma. Nech cesta, čo kráčam, k tebe smer má.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2016-01-30T19:08:59Z</dcterms:created>
  <dcterms:modified xsi:type="dcterms:W3CDTF">2016-01-30T19:11:35Z</dcterms:modified>
</cp:coreProperties>
</file>