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/>
    <p:restoredTop sz="94671"/>
  </p:normalViewPr>
  <p:slideViewPr>
    <p:cSldViewPr snapToGrid="0" snapToObjects="1">
      <p:cViewPr varScale="1">
        <p:scale>
          <a:sx n="98" d="100"/>
          <a:sy n="98" d="100"/>
        </p:scale>
        <p:origin x="192" y="8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Click to edit Master text styles</a:t>
            </a:r>
          </a:p>
          <a:p>
            <a:pPr lvl="1"/>
            <a:r>
              <a:rPr lang="sk-SK" smtClean="0"/>
              <a:t>Second level</a:t>
            </a:r>
          </a:p>
          <a:p>
            <a:pPr lvl="2"/>
            <a:r>
              <a:rPr lang="sk-SK" smtClean="0"/>
              <a:t>Third level</a:t>
            </a:r>
          </a:p>
          <a:p>
            <a:pPr lvl="3"/>
            <a:r>
              <a:rPr lang="sk-SK" smtClean="0"/>
              <a:t>Fourth level</a:t>
            </a:r>
          </a:p>
          <a:p>
            <a:pPr lvl="4"/>
            <a:r>
              <a:rPr lang="sk-SK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1/30/16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,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spievam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</a:t>
            </a:r>
            <a:r>
              <a:rPr lang="en-US" sz="3600" dirty="0" err="1"/>
              <a:t>tebe</a:t>
            </a:r>
            <a:r>
              <a:rPr lang="en-US" sz="3600" dirty="0"/>
              <a:t> </a:t>
            </a:r>
            <a:r>
              <a:rPr lang="en-US" sz="3600" dirty="0" err="1"/>
              <a:t>slúžim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, </a:t>
            </a:r>
            <a:r>
              <a:rPr lang="en-US" sz="3600" dirty="0" err="1"/>
              <a:t>teba</a:t>
            </a:r>
            <a:r>
              <a:rPr lang="en-US" sz="3600" dirty="0"/>
              <a:t> </a:t>
            </a:r>
            <a:r>
              <a:rPr lang="en-US" sz="3600" dirty="0" err="1"/>
              <a:t>chválim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err="1"/>
              <a:t>len</a:t>
            </a:r>
            <a:r>
              <a:rPr lang="en-US" sz="3600" dirty="0"/>
              <a:t> z </a:t>
            </a:r>
            <a:r>
              <a:rPr lang="en-US" sz="3600" dirty="0" err="1"/>
              <a:t>lásky</a:t>
            </a:r>
            <a:r>
              <a:rPr lang="en-US" sz="3600" dirty="0"/>
              <a:t>. 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Získal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láskou</a:t>
            </a:r>
            <a:r>
              <a:rPr lang="en-US" sz="3600" dirty="0"/>
              <a:t> </a:t>
            </a:r>
            <a:r>
              <a:rPr lang="en-US" sz="3600" dirty="0" err="1"/>
              <a:t>život</a:t>
            </a:r>
            <a:r>
              <a:rPr lang="en-US" sz="3600" dirty="0"/>
              <a:t> </a:t>
            </a:r>
            <a:r>
              <a:rPr lang="en-US" sz="3600" dirty="0" err="1"/>
              <a:t>môj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šťastný</a:t>
            </a:r>
            <a:r>
              <a:rPr lang="en-US" sz="3600" dirty="0"/>
              <a:t> </a:t>
            </a:r>
            <a:r>
              <a:rPr lang="en-US" sz="3600" dirty="0" err="1"/>
              <a:t>som</a:t>
            </a:r>
            <a:r>
              <a:rPr lang="en-US" sz="3600" dirty="0"/>
              <a:t> v </a:t>
            </a:r>
            <a:r>
              <a:rPr lang="en-US" sz="3600" dirty="0" err="1"/>
              <a:t>tvojom</a:t>
            </a:r>
            <a:r>
              <a:rPr lang="en-US" sz="3600" dirty="0"/>
              <a:t> </a:t>
            </a:r>
            <a:r>
              <a:rPr lang="en-US" sz="3600" dirty="0" err="1"/>
              <a:t>objatí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 err="1"/>
              <a:t>Kto</a:t>
            </a:r>
            <a:r>
              <a:rPr lang="en-US" sz="3600" dirty="0"/>
              <a:t> je </a:t>
            </a:r>
            <a:r>
              <a:rPr lang="en-US" sz="3600" dirty="0" err="1"/>
              <a:t>ako</a:t>
            </a:r>
            <a:r>
              <a:rPr lang="en-US" sz="3600" dirty="0"/>
              <a:t> ty, </a:t>
            </a:r>
            <a:r>
              <a:rPr lang="en-US" sz="3600" dirty="0" err="1"/>
              <a:t>kto</a:t>
            </a:r>
            <a:r>
              <a:rPr lang="en-US" sz="3600" dirty="0"/>
              <a:t> je </a:t>
            </a:r>
            <a:r>
              <a:rPr lang="en-US" sz="3600" dirty="0" err="1"/>
              <a:t>ako</a:t>
            </a:r>
            <a:r>
              <a:rPr lang="en-US" sz="3600" dirty="0"/>
              <a:t> ty, </a:t>
            </a:r>
            <a:br>
              <a:rPr lang="en-US" sz="3600" dirty="0"/>
            </a:b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Boh</a:t>
            </a:r>
            <a:r>
              <a:rPr lang="en-US" sz="3600" dirty="0"/>
              <a:t> </a:t>
            </a:r>
            <a:r>
              <a:rPr lang="en-US" sz="3600" dirty="0" err="1"/>
              <a:t>predivný</a:t>
            </a:r>
            <a:r>
              <a:rPr lang="en-US" sz="3600" dirty="0"/>
              <a:t>?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6468476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/>
      </p:transition>
    </mc:Choice>
    <mc:Fallback>
      <p:transition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12</Words>
  <Application>Microsoft Macintosh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Black</vt:lpstr>
      <vt:lpstr>PowerPoint Presentation</vt:lpstr>
      <vt:lpstr>Môj Boh, tebe spievam,  môj Pán, tebe slúžim,  môj Kráľ, teba chválim len z lásky. </vt:lpstr>
      <vt:lpstr>Získal si láskou život môj,  šťastný som v tvojom objatí. Kto je ako ty, kto je ako ty,  môj Boh predivný?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2016-01-30T18:01:26Z</dcterms:created>
  <dcterms:modified xsi:type="dcterms:W3CDTF">2016-01-30T18:02:03Z</dcterms:modified>
</cp:coreProperties>
</file>