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1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B</a:t>
            </a:r>
            <a:r>
              <a:rPr lang="en-US" sz="3600" dirty="0" err="1" smtClean="0"/>
              <a:t>udem</a:t>
            </a:r>
            <a:r>
              <a:rPr lang="en-US" sz="3600" dirty="0" smtClean="0"/>
              <a:t> </a:t>
            </a:r>
            <a:r>
              <a:rPr lang="en-US" sz="3600" dirty="0" err="1" smtClean="0"/>
              <a:t>ako</a:t>
            </a:r>
            <a:r>
              <a:rPr lang="en-US" sz="3600" dirty="0" smtClean="0"/>
              <a:t> </a:t>
            </a:r>
            <a:r>
              <a:rPr lang="en-US" sz="3600" dirty="0" err="1" smtClean="0"/>
              <a:t>strom</a:t>
            </a:r>
            <a:r>
              <a:rPr lang="sk-SK" sz="3600" dirty="0" smtClean="0"/>
              <a:t>,</a:t>
            </a:r>
            <a:br>
              <a:rPr lang="sk-SK" sz="3600" dirty="0" smtClean="0"/>
            </a:br>
            <a:r>
              <a:rPr lang="sk-SK" sz="3600" dirty="0" smtClean="0"/>
              <a:t>Sadený pri vode.</a:t>
            </a:r>
            <a:br>
              <a:rPr lang="sk-SK" sz="3600" dirty="0" smtClean="0"/>
            </a:br>
            <a:r>
              <a:rPr lang="sk-SK" sz="3600" dirty="0" smtClean="0"/>
              <a:t>A mojou oporou</a:t>
            </a:r>
            <a:br>
              <a:rPr lang="sk-SK" sz="3600" dirty="0" smtClean="0"/>
            </a:br>
            <a:r>
              <a:rPr lang="sk-SK" sz="3600" dirty="0" smtClean="0"/>
              <a:t>Je mi živý </a:t>
            </a:r>
            <a:r>
              <a:rPr lang="sk-SK" sz="3600" dirty="0" smtClean="0"/>
              <a:t>Pán.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A keď príde des</a:t>
            </a:r>
            <a:br>
              <a:rPr lang="sk-SK" sz="3600" dirty="0" smtClean="0"/>
            </a:br>
            <a:r>
              <a:rPr lang="sk-SK" sz="3600" dirty="0" smtClean="0"/>
              <a:t>Ja neutečiem preč, ale...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B</a:t>
            </a:r>
            <a:r>
              <a:rPr lang="en-US" sz="3600" dirty="0" err="1" smtClean="0"/>
              <a:t>udem</a:t>
            </a:r>
            <a:r>
              <a:rPr lang="en-US" sz="3600" dirty="0" smtClean="0"/>
              <a:t> </a:t>
            </a:r>
            <a:r>
              <a:rPr lang="en-US" sz="3600" dirty="0" err="1" smtClean="0"/>
              <a:t>ako</a:t>
            </a:r>
            <a:r>
              <a:rPr lang="en-US" sz="3600" dirty="0" smtClean="0"/>
              <a:t> </a:t>
            </a:r>
            <a:r>
              <a:rPr lang="en-US" sz="3600" dirty="0" err="1" smtClean="0"/>
              <a:t>strom</a:t>
            </a:r>
            <a:r>
              <a:rPr lang="sk-SK" sz="3600" dirty="0" smtClean="0"/>
              <a:t>,</a:t>
            </a:r>
            <a:br>
              <a:rPr lang="sk-SK" sz="3600" dirty="0" smtClean="0"/>
            </a:br>
            <a:r>
              <a:rPr lang="sk-SK" sz="3600" dirty="0" smtClean="0"/>
              <a:t>Sadený pri vode.</a:t>
            </a:r>
            <a:br>
              <a:rPr lang="sk-SK" sz="3600" dirty="0" smtClean="0"/>
            </a:br>
            <a:r>
              <a:rPr lang="sk-SK" sz="3600" dirty="0" smtClean="0"/>
              <a:t>A mojou oporou</a:t>
            </a:r>
            <a:br>
              <a:rPr lang="sk-SK" sz="3600" dirty="0" smtClean="0"/>
            </a:br>
            <a:r>
              <a:rPr lang="sk-SK" sz="3600" dirty="0" smtClean="0"/>
              <a:t>Je mi živý </a:t>
            </a:r>
            <a:r>
              <a:rPr lang="sk-SK" sz="3600" dirty="0" smtClean="0"/>
              <a:t>Pán.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A po čase sucha, </a:t>
            </a:r>
            <a:br>
              <a:rPr lang="sk-SK" sz="3600" dirty="0" smtClean="0"/>
            </a:br>
            <a:r>
              <a:rPr lang="sk-SK" sz="3600" dirty="0" smtClean="0"/>
              <a:t>Viem, že príde dážď a preto ...</a:t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B</a:t>
            </a:r>
            <a:r>
              <a:rPr lang="en-US" sz="3600" dirty="0" err="1" smtClean="0"/>
              <a:t>udem</a:t>
            </a:r>
            <a:r>
              <a:rPr lang="en-US" sz="3600" dirty="0" smtClean="0"/>
              <a:t> </a:t>
            </a:r>
            <a:r>
              <a:rPr lang="en-US" sz="3600" dirty="0" err="1" smtClean="0"/>
              <a:t>ako</a:t>
            </a:r>
            <a:r>
              <a:rPr lang="en-US" sz="3600" dirty="0" smtClean="0"/>
              <a:t> </a:t>
            </a:r>
            <a:r>
              <a:rPr lang="en-US" sz="3600" dirty="0" err="1" smtClean="0"/>
              <a:t>strom</a:t>
            </a:r>
            <a:r>
              <a:rPr lang="sk-SK" sz="3600" dirty="0" smtClean="0"/>
              <a:t>,</a:t>
            </a:r>
            <a:br>
              <a:rPr lang="sk-SK" sz="3600" dirty="0" smtClean="0"/>
            </a:br>
            <a:r>
              <a:rPr lang="sk-SK" sz="3600" dirty="0" smtClean="0"/>
              <a:t>Sadený pri vode.</a:t>
            </a:r>
            <a:br>
              <a:rPr lang="sk-SK" sz="3600" dirty="0" smtClean="0"/>
            </a:br>
            <a:r>
              <a:rPr lang="sk-SK" sz="3600" dirty="0" smtClean="0"/>
              <a:t>A mojou oporou</a:t>
            </a:r>
            <a:br>
              <a:rPr lang="sk-SK" sz="3600" dirty="0" smtClean="0"/>
            </a:br>
            <a:r>
              <a:rPr lang="sk-SK" sz="3600" dirty="0" smtClean="0"/>
              <a:t>Je mi živý </a:t>
            </a:r>
            <a:r>
              <a:rPr lang="sk-SK" sz="3600" dirty="0" smtClean="0"/>
              <a:t>Pán.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24</Words>
  <Application>Microsoft Office PowerPoint</Application>
  <PresentationFormat>Prezentácia na obrazovke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_sablona</vt:lpstr>
      <vt:lpstr>Snímka 1</vt:lpstr>
      <vt:lpstr>Budem ako strom, Sadený pri vode. A mojou oporou Je mi živý Pán. </vt:lpstr>
      <vt:lpstr>A keď príde des Ja neutečiem preč, ale... </vt:lpstr>
      <vt:lpstr>Budem ako strom, Sadený pri vode. A mojou oporou Je mi živý Pán. </vt:lpstr>
      <vt:lpstr>A po čase sucha,  Viem, že príde dážď a preto ... </vt:lpstr>
      <vt:lpstr>Budem ako strom, Sadený pri vode. A mojou oporou Je mi živý Pán. </vt:lpstr>
      <vt:lpstr>Snímka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JK</cp:lastModifiedBy>
  <cp:revision>4</cp:revision>
  <dcterms:created xsi:type="dcterms:W3CDTF">2015-08-29T16:55:56Z</dcterms:created>
  <dcterms:modified xsi:type="dcterms:W3CDTF">2015-08-29T17:19:28Z</dcterms:modified>
</cp:coreProperties>
</file>