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  <p:sldMasterId id="2147483684" r:id="rId3"/>
  </p:sldMasterIdLst>
  <p:sldIdLst>
    <p:sldId id="277" r:id="rId4"/>
    <p:sldId id="346" r:id="rId5"/>
    <p:sldId id="347" r:id="rId6"/>
    <p:sldId id="280" r:id="rId7"/>
  </p:sldIdLst>
  <p:sldSz cx="12192000" cy="6858000"/>
  <p:notesSz cx="6858000" cy="9144000"/>
  <p:defaultTextStyle>
    <a:defPPr>
      <a:defRPr lang="en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6197"/>
  </p:normalViewPr>
  <p:slideViewPr>
    <p:cSldViewPr snapToGrid="0" snapToObjects="1">
      <p:cViewPr varScale="1">
        <p:scale>
          <a:sx n="121" d="100"/>
          <a:sy n="121" d="100"/>
        </p:scale>
        <p:origin x="200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sk-SK"/>
              <a:t>Upravte štýly predlohy textu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89" indent="0" algn="ctr">
              <a:buNone/>
              <a:defRPr/>
            </a:lvl2pPr>
            <a:lvl3pPr marL="914377" indent="0" algn="ctr">
              <a:buNone/>
              <a:defRPr/>
            </a:lvl3pPr>
            <a:lvl4pPr marL="1371566" indent="0" algn="ctr">
              <a:buNone/>
              <a:defRPr/>
            </a:lvl4pPr>
            <a:lvl5pPr marL="1828754" indent="0" algn="ctr">
              <a:buNone/>
              <a:defRPr/>
            </a:lvl5pPr>
            <a:lvl6pPr marL="2285943" indent="0" algn="ctr">
              <a:buNone/>
              <a:defRPr/>
            </a:lvl6pPr>
            <a:lvl7pPr marL="2743131" indent="0" algn="ctr">
              <a:buNone/>
              <a:defRPr/>
            </a:lvl7pPr>
            <a:lvl8pPr marL="3200320" indent="0" algn="ctr">
              <a:buNone/>
              <a:defRPr/>
            </a:lvl8pPr>
            <a:lvl9pPr marL="3657509" indent="0" algn="ctr">
              <a:buNone/>
              <a:defRPr/>
            </a:lvl9pPr>
          </a:lstStyle>
          <a:p>
            <a:r>
              <a:rPr lang="sk-SK"/>
              <a:t>Upravte štýl predlohy podnadpisov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D08A37B-983C-4303-83DD-EC97A1AE36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38017F9-4E9E-40F0-9C20-99EA17A5F3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2313A6-C1EA-4D85-BA04-E65476954B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9843E5-FA94-4DFC-A669-B4B31B4E5BE0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000039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84C5129-F445-42A6-A0AB-46744044E3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5D6C9A9-1340-48E6-BFF8-82F8D73E3B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04CA22C-950A-45BA-858D-70B3E3D58C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B2331D-BB6F-4B1D-8A4A-F8A66FF497A0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278778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sk-SK"/>
              <a:t>Upravte štýly predlohy textu</a:t>
            </a:r>
            <a:endParaRPr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D29176F-D017-4D4C-ADC3-EEF2CD51E7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DD29A7C-E0AB-402D-A62D-B8FEA3C2A7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0E474AF-D01C-4F64-BB57-F65317FAE0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604F50-1FDF-4CB3-9DD6-FB1B5BF7C9E8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838182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04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118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574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42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21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85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711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925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0073D45-8E04-4D97-A97B-151678FEEA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510391F-E03B-4F1A-8F3A-FCB0486D19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1209207-034F-4F12-BD90-27D70C403B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B29FC-9438-4E44-919B-4EFED0561174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4424406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748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52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258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86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95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337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91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021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20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598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/>
              <a:t>Upravte štýly predlohy textu</a:t>
            </a:r>
            <a:endParaRPr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AB666D8-B17F-4821-8298-5A4DD26381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3E56BBB-1152-47EC-BB1A-CE5E8575D9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F441420-7DA2-494E-98A3-4AB34DFA06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3E11ED-F31D-4B45-A732-4D74C3755A08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778085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58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sk-SK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081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362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16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C3C9211-D5CA-4328-BD8D-2CE972F996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5704F4-440D-4FC6-AA19-E9F4E35DF7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28CA3B-FB1E-4196-8222-98BCD1105E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8FD483-FE3D-4817-9811-6208416113DC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556260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Upravte štýly predlohy textu</a:t>
            </a:r>
            <a:endParaRPr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7881555-4A69-4453-BD04-9FAFEA19F5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9E935E4-64CF-4275-B021-6AFD7D2A3DD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4B870C3-1AA6-4EA7-8C8E-C425060039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70E210-A118-44B2-A582-DAD17A4F0653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206750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4B46796-475F-4E0C-9E4C-A531AC2BB6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F86FE15-E115-4D24-928F-7F9C90782C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3F6EA37-6997-4BF5-852D-0C95E45271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643FE5-D800-444C-A915-99515A725EBF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309150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2B7E6D5-C0A1-4F33-97C3-44F39A6530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9755BD8-CC9C-4B05-9DC5-DE0C3D8643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FA5F8B9-61F9-4DA2-8F86-21636FA7C9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C6B3F9-2D95-415F-BC22-E87F9FE7B56B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253940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Upravte štýly predlohy textu</a:t>
            </a:r>
            <a:endParaRPr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773D1E-68E2-4935-8A16-FBCC431901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D08836-A18D-423B-A21C-D788789EE9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D054CE-5D1E-4323-A4E8-AB34808BF9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45DBAB-FAAA-4EC7-927A-AD492589400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85236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Upravte štýly predlohy textu</a:t>
            </a:r>
            <a:endParaRPr lang="en-US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sk-SK" noProof="0"/>
              <a:t>Ak chcete pridať obrázok, kliknite na ikonu</a:t>
            </a:r>
            <a:endParaRPr lang="en-US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310921-548F-4126-9328-96DAE6019A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B1E0F2-9A34-4245-8524-3DE40DDE7F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721C97-F286-4E0C-8EEE-02CE4C473D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AC08DE-89F6-462F-858D-670C3B1B6C01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131282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596328E-0459-4C89-A940-4E1D200E2A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/>
              <a:t>Kliknite sem a upravte štýl predlohy nadpisov.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BBB6372-8FC5-43AE-9E04-1F20E0F387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/>
              <a:t>Kliknite sem a upravte štýly predlohy textu.</a:t>
            </a:r>
          </a:p>
          <a:p>
            <a:pPr lvl="1"/>
            <a:r>
              <a:rPr lang="sk-SK" altLang="sk-SK"/>
              <a:t>Druhá úroveň</a:t>
            </a:r>
          </a:p>
          <a:p>
            <a:pPr lvl="2"/>
            <a:r>
              <a:rPr lang="sk-SK" altLang="sk-SK"/>
              <a:t>Tretia úroveň</a:t>
            </a:r>
          </a:p>
          <a:p>
            <a:pPr lvl="3"/>
            <a:r>
              <a:rPr lang="sk-SK" altLang="sk-SK"/>
              <a:t>Štvrtá úroveň</a:t>
            </a:r>
          </a:p>
          <a:p>
            <a:pPr lvl="4"/>
            <a:r>
              <a:rPr lang="sk-SK" altLang="sk-SK"/>
              <a:t>Piata úroveň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4D785BF-1F6F-4F19-BF51-9D53B34CF5C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8DB41DF-EEBE-4565-A1C8-C22451A67F4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77395C2-C6E5-4860-936B-F69C142A124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6F9BA2F7-056A-4E09-B70C-AC7CE5FC5431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683624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189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377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566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754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891" indent="-342891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2971" indent="-228594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349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537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726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8914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103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sk-SK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7320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3961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715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83" y="224641"/>
            <a:ext cx="11818357" cy="6479999"/>
          </a:xfrm>
        </p:spPr>
        <p:txBody>
          <a:bodyPr anchor="t">
            <a:normAutofit/>
          </a:bodyPr>
          <a:lstStyle/>
          <a:p>
            <a:r>
              <a:rPr lang="en-US" sz="4800" dirty="0" err="1"/>
              <a:t>Kto</a:t>
            </a:r>
            <a:r>
              <a:rPr lang="en-US" sz="4800" dirty="0"/>
              <a:t> je </a:t>
            </a:r>
            <a:r>
              <a:rPr lang="en-US" sz="4800" dirty="0" err="1"/>
              <a:t>pánom</a:t>
            </a:r>
            <a:r>
              <a:rPr lang="en-US" sz="4800" dirty="0"/>
              <a:t> </a:t>
            </a:r>
            <a:r>
              <a:rPr lang="en-US" sz="4800" dirty="0" err="1"/>
              <a:t>džungle</a:t>
            </a:r>
            <a:r>
              <a:rPr lang="en-US" sz="4800" dirty="0"/>
              <a:t>, hu-hu,</a:t>
            </a:r>
            <a:br>
              <a:rPr lang="en-US" sz="4800" dirty="0"/>
            </a:br>
            <a:r>
              <a:rPr lang="en-US" sz="4800" dirty="0" err="1"/>
              <a:t>kto</a:t>
            </a:r>
            <a:r>
              <a:rPr lang="en-US" sz="4800" dirty="0"/>
              <a:t> </a:t>
            </a:r>
            <a:r>
              <a:rPr lang="en-US" sz="4800" dirty="0" err="1"/>
              <a:t>pánom</a:t>
            </a:r>
            <a:r>
              <a:rPr lang="en-US" sz="4800" dirty="0"/>
              <a:t> </a:t>
            </a:r>
            <a:r>
              <a:rPr lang="en-US" sz="4800" dirty="0" err="1"/>
              <a:t>vody</a:t>
            </a:r>
            <a:r>
              <a:rPr lang="en-US" sz="4800" dirty="0"/>
              <a:t>, </a:t>
            </a:r>
            <a:br>
              <a:rPr lang="en-US" sz="4800" dirty="0"/>
            </a:br>
            <a:r>
              <a:rPr lang="en-US" sz="4800" dirty="0" err="1"/>
              <a:t>bubla-bubla-bubla</a:t>
            </a:r>
            <a:r>
              <a:rPr lang="en-US" sz="4800" dirty="0"/>
              <a:t>,</a:t>
            </a:r>
            <a:br>
              <a:rPr lang="en-US" sz="4800" dirty="0"/>
            </a:br>
            <a:r>
              <a:rPr lang="en-US" sz="4800" dirty="0" err="1"/>
              <a:t>kto</a:t>
            </a:r>
            <a:r>
              <a:rPr lang="en-US" sz="4800" dirty="0"/>
              <a:t> je </a:t>
            </a:r>
            <a:r>
              <a:rPr lang="en-US" sz="4800" dirty="0" err="1"/>
              <a:t>pánom</a:t>
            </a:r>
            <a:r>
              <a:rPr lang="en-US" sz="4800" dirty="0"/>
              <a:t> </a:t>
            </a:r>
            <a:r>
              <a:rPr lang="en-US" sz="4800" dirty="0" err="1"/>
              <a:t>vesmíru</a:t>
            </a:r>
            <a:r>
              <a:rPr lang="en-US" sz="4800" dirty="0"/>
              <a:t>, </a:t>
            </a:r>
            <a:br>
              <a:rPr lang="en-US" sz="4800" dirty="0"/>
            </a:br>
            <a:r>
              <a:rPr lang="en-US" sz="4800" dirty="0" err="1"/>
              <a:t>kto</a:t>
            </a:r>
            <a:r>
              <a:rPr lang="en-US" sz="4800" dirty="0"/>
              <a:t> </a:t>
            </a:r>
            <a:r>
              <a:rPr lang="en-US" sz="4800" dirty="0" err="1"/>
              <a:t>pánom</a:t>
            </a:r>
            <a:r>
              <a:rPr lang="en-US" sz="4800" dirty="0"/>
              <a:t> </a:t>
            </a:r>
            <a:r>
              <a:rPr lang="en-US" sz="4800" dirty="0" err="1"/>
              <a:t>mojím</a:t>
            </a:r>
            <a:r>
              <a:rPr lang="en-US" sz="4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99789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83" y="224641"/>
            <a:ext cx="11818357" cy="6479999"/>
          </a:xfrm>
        </p:spPr>
        <p:txBody>
          <a:bodyPr anchor="t">
            <a:normAutofit/>
          </a:bodyPr>
          <a:lstStyle/>
          <a:p>
            <a:r>
              <a:rPr lang="en-US" sz="4800" dirty="0" err="1"/>
              <a:t>Poviem</a:t>
            </a:r>
            <a:r>
              <a:rPr lang="en-US" sz="4800" dirty="0"/>
              <a:t> </a:t>
            </a:r>
            <a:r>
              <a:rPr lang="en-US" sz="4800" dirty="0" err="1"/>
              <a:t>Vám</a:t>
            </a:r>
            <a:r>
              <a:rPr lang="en-US" sz="4800" dirty="0"/>
              <a:t> to:</a:t>
            </a:r>
            <a:br>
              <a:rPr lang="en-US" sz="4800" dirty="0"/>
            </a:br>
            <a:r>
              <a:rPr lang="en-US" sz="4800" dirty="0"/>
              <a:t>J-E-Ž-I-Š je </a:t>
            </a:r>
            <a:r>
              <a:rPr lang="en-US" sz="4800" dirty="0" err="1"/>
              <a:t>Pánom</a:t>
            </a:r>
            <a:r>
              <a:rPr lang="en-US" sz="4800" dirty="0"/>
              <a:t> </a:t>
            </a:r>
            <a:r>
              <a:rPr lang="en-US" sz="4800" dirty="0" err="1"/>
              <a:t>mojím</a:t>
            </a:r>
            <a:r>
              <a:rPr lang="en-US" sz="4800" dirty="0"/>
              <a:t>, </a:t>
            </a:r>
            <a:br>
              <a:rPr lang="en-US" sz="4800" dirty="0"/>
            </a:br>
            <a:r>
              <a:rPr lang="en-US" sz="4800" dirty="0"/>
              <a:t>on je </a:t>
            </a:r>
            <a:r>
              <a:rPr lang="en-US" sz="4800" dirty="0" err="1"/>
              <a:t>Pánom</a:t>
            </a:r>
            <a:r>
              <a:rPr lang="en-US" sz="4800" dirty="0"/>
              <a:t> </a:t>
            </a:r>
            <a:r>
              <a:rPr lang="en-US" sz="4800" dirty="0" err="1"/>
              <a:t>vesmíru</a:t>
            </a:r>
            <a:r>
              <a:rPr lang="en-US" sz="4800" dirty="0"/>
              <a:t>,</a:t>
            </a:r>
            <a:br>
              <a:rPr lang="en-US" sz="4800" dirty="0"/>
            </a:br>
            <a:r>
              <a:rPr lang="en-US" sz="4800" dirty="0" err="1"/>
              <a:t>džungle</a:t>
            </a:r>
            <a:r>
              <a:rPr lang="en-US" sz="4800" dirty="0"/>
              <a:t> </a:t>
            </a:r>
            <a:r>
              <a:rPr lang="en-US" sz="4800" dirty="0" err="1"/>
              <a:t>i</a:t>
            </a:r>
            <a:r>
              <a:rPr lang="en-US" sz="4800" dirty="0"/>
              <a:t> </a:t>
            </a:r>
            <a:r>
              <a:rPr lang="en-US" sz="4800" dirty="0" err="1"/>
              <a:t>vody</a:t>
            </a:r>
            <a:r>
              <a:rPr lang="en-US" sz="4800" dirty="0"/>
              <a:t>, </a:t>
            </a:r>
            <a:br>
              <a:rPr lang="en-US" sz="4800" dirty="0"/>
            </a:br>
            <a:r>
              <a:rPr lang="en-US" sz="4800" dirty="0" err="1"/>
              <a:t>bubla-bubla-bubla</a:t>
            </a:r>
            <a:r>
              <a:rPr lang="en-US" sz="4800" dirty="0"/>
              <a:t>, </a:t>
            </a:r>
            <a:r>
              <a:rPr lang="en-US" sz="4800" dirty="0" err="1"/>
              <a:t>žblnk</a:t>
            </a:r>
            <a:r>
              <a:rPr lang="en-US" sz="48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38029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915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SABLONA">
  <a:themeElements>
    <a:clrScheme name="PiesnePP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iesnePP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iesnePP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esnePP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esnePP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esnePP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esnePP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esnePP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esnePP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esnePP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esnePP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esnePP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esnePP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esnePP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</Words>
  <Application>Microsoft Macintosh PowerPoint</Application>
  <PresentationFormat>Widescreen</PresentationFormat>
  <Paragraphs>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SABLONA</vt:lpstr>
      <vt:lpstr>1_Black</vt:lpstr>
      <vt:lpstr>Black</vt:lpstr>
      <vt:lpstr>PowerPoint Presentation</vt:lpstr>
      <vt:lpstr>Kto je pánom džungle, hu-hu, kto pánom vody,  bubla-bubla-bubla, kto je pánom vesmíru,  kto pánom mojím?</vt:lpstr>
      <vt:lpstr>Poviem Vám to: J-E-Ž-I-Š je Pánom mojím,  on je Pánom vesmíru, džungle i vody,  bubla-bubla-bubla, žblnk!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1</cp:revision>
  <dcterms:created xsi:type="dcterms:W3CDTF">2022-02-26T17:04:29Z</dcterms:created>
  <dcterms:modified xsi:type="dcterms:W3CDTF">2022-02-26T17:04:44Z</dcterms:modified>
</cp:coreProperties>
</file>