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31"/>
  </p:normalViewPr>
  <p:slideViewPr>
    <p:cSldViewPr snapToGrid="0" snapToObjects="1">
      <p:cViewPr varScale="1">
        <p:scale>
          <a:sx n="143" d="100"/>
          <a:sy n="143" d="100"/>
        </p:scale>
        <p:origin x="22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Počúvaj, čo vtáčky spievajú,</a:t>
            </a:r>
            <a:br>
              <a:rPr lang="sk-SK" sz="3600" dirty="0"/>
            </a:br>
            <a:r>
              <a:rPr lang="sk-SK" sz="3600" dirty="0"/>
              <a:t>počúvaj, čo šumí les:</a:t>
            </a:r>
            <a:br>
              <a:rPr lang="sk-SK" sz="3600" dirty="0"/>
            </a:br>
            <a:r>
              <a:rPr lang="sk-SK" sz="3600" dirty="0"/>
              <a:t>To Pána chvália, to Pána chvália,</a:t>
            </a:r>
            <a:br>
              <a:rPr lang="sk-SK" sz="3600" dirty="0"/>
            </a:br>
            <a:r>
              <a:rPr lang="sk-SK" sz="3600" dirty="0"/>
              <a:t>rovnako včera i dnes.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179355-5D4A-8448-A69E-69B49CFB96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3898526"/>
            <a:ext cx="1244974" cy="1244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BB26EA0-273E-1C43-8963-E5D08793C6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144" y="3898526"/>
            <a:ext cx="1244974" cy="12449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597CA01-604F-804D-A73B-04CF7E876F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984" y="3898526"/>
            <a:ext cx="1244974" cy="12449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5FCFAC-3D21-5E4C-8AD7-28BEFF6D21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722" y="3858946"/>
            <a:ext cx="1244974" cy="12449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4877E57-7A80-2947-A947-A61691F6C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471" y="3898526"/>
            <a:ext cx="1244974" cy="124497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6FE640-42A8-2F4D-9ABC-683A263481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196" y="3898526"/>
            <a:ext cx="1244974" cy="124497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0407175-EDD4-704F-9727-B60B31523D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24077">
            <a:off x="5493056" y="3199278"/>
            <a:ext cx="926353" cy="92635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D0D331C-79D0-7447-B6EA-DFC459CCEB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7567">
            <a:off x="1969358" y="2916561"/>
            <a:ext cx="1184834" cy="118483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D8A7B9D-AE53-C44C-BFB5-F195904336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17457">
            <a:off x="3856317" y="2570007"/>
            <a:ext cx="958850" cy="95885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B30482D-A682-A542-9F18-EC12F34BC0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144" y="2753736"/>
            <a:ext cx="295696" cy="29569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2250D26-7724-EC4D-84AA-56B5D6340C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415" y="2944556"/>
            <a:ext cx="295696" cy="29569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5852C00-5478-3546-BB31-B46CC3FF7A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348" y="2795597"/>
            <a:ext cx="169211" cy="16921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C143465-6A75-424F-904E-55FD005F9DF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555" y="2721388"/>
            <a:ext cx="169211" cy="16921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40FFFFB-AB45-A946-A932-33AC8F985C8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8639" y="2987531"/>
            <a:ext cx="169211" cy="16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Počúvaj čo včielky šepkajú,</a:t>
            </a:r>
            <a:br>
              <a:rPr lang="sk-SK" sz="3600" dirty="0"/>
            </a:br>
            <a:r>
              <a:rPr lang="sk-SK" sz="3600" dirty="0"/>
              <a:t>keď nájdu na lúke kvet:</a:t>
            </a:r>
            <a:br>
              <a:rPr lang="sk-SK" sz="3600" dirty="0"/>
            </a:br>
            <a:r>
              <a:rPr lang="sk-SK" sz="3600" dirty="0"/>
              <a:t>To Pána chvália, to Pána chvália,</a:t>
            </a:r>
            <a:br>
              <a:rPr lang="sk-SK" sz="3600" dirty="0"/>
            </a:br>
            <a:r>
              <a:rPr lang="sk-SK" sz="3600" dirty="0"/>
              <a:t>lepšieho Otca že niet.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5EC557-25E0-9145-B68C-0B2849B803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3539938"/>
            <a:ext cx="1603562" cy="16035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C83C20-32CD-C548-918B-F8FCA71ED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94328" y="3539938"/>
            <a:ext cx="1718263" cy="160356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2B200D1-3BB1-7E4F-9301-E7990B635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631" y="3539938"/>
            <a:ext cx="1603562" cy="16035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3118C2-C992-9745-B573-0AFA0F3BA5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84709" y="3539938"/>
            <a:ext cx="1718263" cy="16035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44C24E-70C6-8841-AC9B-47710C9BD8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276" y="3539938"/>
            <a:ext cx="1603562" cy="160356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C354040-0216-D84C-8264-7F9360A913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8624" y="4257115"/>
            <a:ext cx="886385" cy="88638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9CB2C74-F1F2-CE4E-B68C-5885453DE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32" y="4257115"/>
            <a:ext cx="886385" cy="88638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336553-CE94-5A41-B6F4-763AC8724F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5926">
            <a:off x="3449886" y="4257113"/>
            <a:ext cx="886385" cy="88638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F85CCDB-E36E-4F40-9EBC-6427D6B9CE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567" y="4257115"/>
            <a:ext cx="886385" cy="88638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EE37F98-86AF-AD48-B64D-8CD3DC07B6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0107">
            <a:off x="5977895" y="4257112"/>
            <a:ext cx="886385" cy="88638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0789781-9380-2B40-B863-09982304BC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9614">
            <a:off x="1209610" y="2631805"/>
            <a:ext cx="804134" cy="80413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C0CD5D7-C269-5F41-9C3B-67E513B475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9614" flipH="1">
            <a:off x="6490193" y="3791876"/>
            <a:ext cx="679122" cy="73331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7553756-5E62-0943-99F5-079FE1E64F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505" y="3539938"/>
            <a:ext cx="292096" cy="29209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36DCAF2-DD99-E743-AD95-CAF07CFD4D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839" y="2452431"/>
            <a:ext cx="292096" cy="29209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D1E3B3F-B547-B94F-BF38-7C3057370E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4193" y="3254824"/>
            <a:ext cx="212795" cy="21279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8335351-FF7E-2E49-ABAA-A175371A71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382" y="2315166"/>
            <a:ext cx="212795" cy="212795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2C504D6-37EF-1E42-B132-006AF4C2AE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27946" flipH="1">
            <a:off x="3891575" y="2836009"/>
            <a:ext cx="517284" cy="558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83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Svište si veselo pískajú,</a:t>
            </a:r>
            <a:br>
              <a:rPr lang="sk-SK" sz="3600" dirty="0"/>
            </a:br>
            <a:r>
              <a:rPr lang="sk-SK" sz="3600" dirty="0"/>
              <a:t>keď z diery vylezú von:</a:t>
            </a:r>
            <a:br>
              <a:rPr lang="sk-SK" sz="3600" dirty="0"/>
            </a:br>
            <a:r>
              <a:rPr lang="sk-SK" sz="3600" dirty="0"/>
              <a:t>To Pána chvália, to Pána chvália,</a:t>
            </a:r>
            <a:br>
              <a:rPr lang="sk-SK" sz="3600" dirty="0"/>
            </a:br>
            <a:r>
              <a:rPr lang="sk-SK" sz="3600" dirty="0"/>
              <a:t>o všetkých stará sa 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87DBA9-B3E8-6940-B40C-D1273A0956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427" y="3764056"/>
            <a:ext cx="1666314" cy="16663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A36508-AE03-3147-B554-52AADCA43D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2027" y="3764056"/>
            <a:ext cx="1666314" cy="16663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11117AE-E88C-E14B-B956-33A4EFDB9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294" y="3978835"/>
            <a:ext cx="1164665" cy="11646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7108F36-3F65-C44E-8CE9-5D146EE6C2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48888" y="2929964"/>
            <a:ext cx="1258307" cy="11646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427A279-CF4E-8B45-AD56-D6A01A10AF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23" y="3576944"/>
            <a:ext cx="398345" cy="3983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B734176-04A5-7F4C-AD2A-2FE7483130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764" y="3322630"/>
            <a:ext cx="290199" cy="2901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EC4204B-D53F-1143-A1E1-40E200C3AD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56161" y="2929964"/>
            <a:ext cx="277994" cy="29209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A4F7BD-A496-BA45-9A6E-370BA29B11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38905" y="2717169"/>
            <a:ext cx="202522" cy="21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57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Komu to anjeli volajú:</a:t>
            </a:r>
            <a:br>
              <a:rPr lang="sk-SK" sz="3600" dirty="0"/>
            </a:br>
            <a:r>
              <a:rPr lang="sk-SK" sz="3600" dirty="0"/>
              <a:t>Hosana, </a:t>
            </a:r>
            <a:r>
              <a:rPr lang="sk-SK" sz="3600" dirty="0" err="1"/>
              <a:t>haleluja</a:t>
            </a:r>
            <a:r>
              <a:rPr lang="sk-SK" sz="3600" dirty="0"/>
              <a:t>?</a:t>
            </a:r>
            <a:br>
              <a:rPr lang="sk-SK" sz="3600" dirty="0"/>
            </a:br>
            <a:r>
              <a:rPr lang="sk-SK" sz="3600" dirty="0"/>
              <a:t>To Pána chvália, to Pána chvália,</a:t>
            </a:r>
            <a:br>
              <a:rPr lang="sk-SK" sz="3600" dirty="0"/>
            </a:br>
            <a:r>
              <a:rPr lang="sk-SK" sz="3600" dirty="0"/>
              <a:t>budem ho chváliť i ja!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585385-DE6C-8649-B1A3-CC76135447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9296">
            <a:off x="3173879" y="4064871"/>
            <a:ext cx="1120215" cy="11202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174A462-AFED-C445-A882-9080AB2452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8464">
            <a:off x="4079315" y="3907756"/>
            <a:ext cx="1272615" cy="12726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45A42D9-376A-7748-8EBC-9FC1F8ACB2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9382">
            <a:off x="2107826" y="4004861"/>
            <a:ext cx="1188318" cy="118831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F995395-F95A-284C-B8C0-C6453B3EB6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25076">
            <a:off x="5119884" y="4057562"/>
            <a:ext cx="1188318" cy="11883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8F5CCA8-0EE1-C14A-A207-3DE0EFEB2FB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630" y="3432942"/>
            <a:ext cx="304575" cy="3045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F0AB4C2-6656-DF41-AE10-A8EA62D4D3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936" y="3195406"/>
            <a:ext cx="290199" cy="29019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36EA20C-43E4-9A4D-B917-538AEA2932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549" y="3087260"/>
            <a:ext cx="398345" cy="3983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2FB4CDC-AE44-E44B-BDBC-CF7C4948BA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616" y="2833481"/>
            <a:ext cx="290199" cy="29019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2B0412E-D658-274C-9C97-5F8D4E94EB0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1311" y="3145619"/>
            <a:ext cx="398345" cy="39834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C110C7F-EF79-3143-833D-63FE510818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293" y="3090003"/>
            <a:ext cx="290199" cy="29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15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17</TotalTime>
  <Words>21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Počúvaj, čo vtáčky spievajú, počúvaj, čo šumí les: To Pána chvália, to Pána chvália, rovnako včera i dnes.</vt:lpstr>
      <vt:lpstr>Počúvaj čo včielky šepkajú, keď nájdu na lúke kvet: To Pána chvália, to Pána chvália, lepšieho Otca že niet.</vt:lpstr>
      <vt:lpstr>Svište si veselo pískajú, keď z diery vylezú von: To Pána chvália, to Pána chvália, o všetkých stará sa on.</vt:lpstr>
      <vt:lpstr>Komu to anjeli volajú: Hosana, haleluja? To Pána chvália, to Pána chvália, budem ho chváliť i ja!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2</cp:revision>
  <dcterms:created xsi:type="dcterms:W3CDTF">2018-01-10T08:41:12Z</dcterms:created>
  <dcterms:modified xsi:type="dcterms:W3CDTF">2018-01-10T08:59:02Z</dcterms:modified>
</cp:coreProperties>
</file>