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66" r:id="rId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31"/>
  </p:normalViewPr>
  <p:slideViewPr>
    <p:cSldViewPr snapToGrid="0" snapToObjects="1">
      <p:cViewPr varScale="1">
        <p:scale>
          <a:sx n="143" d="100"/>
          <a:sy n="143" d="100"/>
        </p:scale>
        <p:origin x="224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1/10/18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Kto stvoril žmurkajúce hviezdy, </a:t>
            </a:r>
            <a:br>
              <a:rPr lang="sk-SK" sz="3600" dirty="0"/>
            </a:br>
            <a:r>
              <a:rPr lang="sk-SK" sz="3600" dirty="0"/>
              <a:t>žmurkajúce hviezdy, žmurkajúce hviezdy? </a:t>
            </a:r>
            <a:br>
              <a:rPr lang="sk-SK" sz="3600" dirty="0"/>
            </a:br>
            <a:r>
              <a:rPr lang="sk-SK" sz="3600" dirty="0"/>
              <a:t>Kto stvoril žmurkajúce hviezdy? </a:t>
            </a:r>
            <a:br>
              <a:rPr lang="sk-SK" sz="3600" dirty="0"/>
            </a:br>
            <a:r>
              <a:rPr lang="sk-SK" sz="3600" dirty="0"/>
              <a:t>Náš Otec Boh!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B286F82-0E2C-634B-B81D-584844A3D2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528" y="3344518"/>
            <a:ext cx="876300" cy="876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85A203-C3F2-2A4D-B343-2DD240C95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100166">
            <a:off x="4773795" y="3045384"/>
            <a:ext cx="876300" cy="8763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364748-FD8D-FA41-9330-C3FE1EDF85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435" y="3931459"/>
            <a:ext cx="578718" cy="5787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3AEC11-84EB-554F-A84C-7F0606D657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3865">
            <a:off x="3860157" y="2993396"/>
            <a:ext cx="578718" cy="578718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6373A45-1F83-284D-8D33-708D82C6B0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76681" y="2881827"/>
            <a:ext cx="1324742" cy="150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Kto stvoril lietajúce vtáčky, </a:t>
            </a:r>
            <a:br>
              <a:rPr lang="sk-SK" sz="3600" dirty="0"/>
            </a:br>
            <a:r>
              <a:rPr lang="sk-SK" sz="3600" dirty="0"/>
              <a:t>lietajúce vtáčky, lietajúce vtáčky? </a:t>
            </a:r>
            <a:br>
              <a:rPr lang="sk-SK" sz="3600" dirty="0"/>
            </a:br>
            <a:r>
              <a:rPr lang="sk-SK" sz="3600" dirty="0"/>
              <a:t>Kto stvoril lietajúce vtáčky? </a:t>
            </a:r>
            <a:br>
              <a:rPr lang="sk-SK" sz="3600" dirty="0"/>
            </a:br>
            <a:r>
              <a:rPr lang="sk-SK" sz="3600" dirty="0"/>
              <a:t>Náš Otec Boh!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CB1903-AABE-4E47-A0C0-73BC20DBB7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15084">
            <a:off x="3467829" y="3109272"/>
            <a:ext cx="789463" cy="78946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3CE34F-01DC-8B4C-B6E7-C605D97264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603131">
            <a:off x="3926916" y="3833334"/>
            <a:ext cx="949885" cy="94988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A33926-64C5-AA44-8448-F9CFAC7AE6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77321">
            <a:off x="4915025" y="3237804"/>
            <a:ext cx="949885" cy="94988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6DB84E-78D7-4D4C-BDDC-DC57D9C91D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15084">
            <a:off x="2255573" y="3298575"/>
            <a:ext cx="949885" cy="9498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00CED80-4201-984E-963B-01A096592F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3940" y="3504003"/>
            <a:ext cx="1190065" cy="11900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07A32B4-DBBD-7244-B8DC-5D3BFD963E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9068" y="3090358"/>
            <a:ext cx="1190065" cy="119006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4DB7C69-A797-3D4A-A257-6D57026BEE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205" y="3369533"/>
            <a:ext cx="1190065" cy="119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90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Kto stvoril dupajúce slony, </a:t>
            </a:r>
            <a:br>
              <a:rPr lang="sk-SK" sz="3600" dirty="0"/>
            </a:br>
            <a:r>
              <a:rPr lang="sk-SK" sz="3600" dirty="0"/>
              <a:t>dupajúce slony, dupajúce slony? </a:t>
            </a:r>
            <a:br>
              <a:rPr lang="sk-SK" sz="3600" dirty="0"/>
            </a:br>
            <a:r>
              <a:rPr lang="sk-SK" sz="3600" dirty="0"/>
              <a:t>Kto stvoril dupajúce slony? </a:t>
            </a:r>
            <a:br>
              <a:rPr lang="sk-SK" sz="3600" dirty="0"/>
            </a:br>
            <a:r>
              <a:rPr lang="sk-SK" sz="3600" dirty="0"/>
              <a:t>Náš Otec Boh!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350DFE8-2E96-6649-9678-BA32CD0D4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5712" y="4012666"/>
            <a:ext cx="1200150" cy="1200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260D5DF-DF26-EC49-B6FF-32A4C33E1B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390" y="3330389"/>
            <a:ext cx="1813111" cy="18131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82C54C-1AF2-C945-B4DD-27C764D93D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54" y="2814356"/>
            <a:ext cx="2324099" cy="232409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31705FD-7D3E-6843-B524-66E0994FB9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062" y="4545384"/>
            <a:ext cx="616882" cy="6168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6E6BC32-1C0D-1845-8D93-CAC4D27CCB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129" y="3330388"/>
            <a:ext cx="1813111" cy="181311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7340E3E-10C5-8344-BD23-473186F538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238" y="3822727"/>
            <a:ext cx="1390089" cy="139008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F4EE004-3427-2648-BD51-E9C0F48F7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257511" y="4236943"/>
            <a:ext cx="595871" cy="616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52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Kto stvoril pichajúcich ježkov, </a:t>
            </a:r>
            <a:br>
              <a:rPr lang="sk-SK" sz="3600" dirty="0"/>
            </a:br>
            <a:r>
              <a:rPr lang="sk-SK" sz="3600" dirty="0"/>
              <a:t>pichajúcich ježkov, pichajúcich ježkov? </a:t>
            </a:r>
            <a:br>
              <a:rPr lang="sk-SK" sz="3600" dirty="0"/>
            </a:br>
            <a:r>
              <a:rPr lang="sk-SK" sz="3600" dirty="0"/>
              <a:t>Kto stvoril pichajúcich ježkov? </a:t>
            </a:r>
            <a:br>
              <a:rPr lang="sk-SK" sz="3600" dirty="0"/>
            </a:br>
            <a:r>
              <a:rPr lang="sk-SK" sz="3600" dirty="0"/>
              <a:t>Náš Otec Boh!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C42D5F-7BDE-E849-B8AD-403D75CB1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460" y="3441328"/>
            <a:ext cx="1388408" cy="13884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F108793-9B73-104B-9CBC-B38BBEE68C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078904" y="3266839"/>
            <a:ext cx="1546013" cy="167047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5D624F8-4582-E847-9627-F79A1D4922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57868" y="3880635"/>
            <a:ext cx="769527" cy="83147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8E3C75A-9E85-FF4E-8E6A-136150FC9A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459" y="3161209"/>
            <a:ext cx="806109" cy="8061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0A56CE1-250B-C348-B67B-157AC6FB20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60454">
            <a:off x="5991544" y="3166134"/>
            <a:ext cx="571500" cy="5715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5FC716F-A6B7-9C46-8A56-3C634D80EC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91212">
            <a:off x="5566160" y="3106584"/>
            <a:ext cx="5715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2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sk-SK" sz="3600" dirty="0"/>
              <a:t>Kto stvoril teba, jeho i mňa, </a:t>
            </a:r>
            <a:br>
              <a:rPr lang="sk-SK" sz="3600" dirty="0"/>
            </a:br>
            <a:r>
              <a:rPr lang="sk-SK" sz="3600" dirty="0"/>
              <a:t>teba, jeho i mňa, teba, jeho i mňa? </a:t>
            </a:r>
            <a:br>
              <a:rPr lang="sk-SK" sz="3600" dirty="0"/>
            </a:br>
            <a:r>
              <a:rPr lang="sk-SK" sz="3600" dirty="0"/>
              <a:t>Kto stvoril teba, jeho i mňa? </a:t>
            </a:r>
            <a:br>
              <a:rPr lang="sk-SK" sz="3600" dirty="0"/>
            </a:br>
            <a:r>
              <a:rPr lang="sk-SK" sz="3600" dirty="0"/>
              <a:t>Náš Otec Boh!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E48A9D-1609-044A-ACA4-55B12D859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906" y="3623982"/>
            <a:ext cx="1519518" cy="15195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76EDB52-9919-2A42-95E9-F87438972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635" y="3283324"/>
            <a:ext cx="1860176" cy="186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916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17</TotalTime>
  <Words>28</Words>
  <Application>Microsoft Macintosh PowerPoint</Application>
  <PresentationFormat>On-screen Show (16:9)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Black</vt:lpstr>
      <vt:lpstr>PowerPoint Presentation</vt:lpstr>
      <vt:lpstr>Kto stvoril žmurkajúce hviezdy,  žmurkajúce hviezdy, žmurkajúce hviezdy?  Kto stvoril žmurkajúce hviezdy?  Náš Otec Boh!</vt:lpstr>
      <vt:lpstr>Kto stvoril lietajúce vtáčky,  lietajúce vtáčky, lietajúce vtáčky?  Kto stvoril lietajúce vtáčky?  Náš Otec Boh!</vt:lpstr>
      <vt:lpstr>Kto stvoril dupajúce slony,  dupajúce slony, dupajúce slony?  Kto stvoril dupajúce slony?  Náš Otec Boh!</vt:lpstr>
      <vt:lpstr>Kto stvoril pichajúcich ježkov,  pichajúcich ježkov, pichajúcich ježkov?  Kto stvoril pichajúcich ježkov?  Náš Otec Boh!</vt:lpstr>
      <vt:lpstr>Kto stvoril teba, jeho i mňa,  teba, jeho i mňa, teba, jeho i mňa?  Kto stvoril teba, jeho i mňa?  Náš Otec Boh!</vt:lpstr>
      <vt:lpstr>PowerPoint Presentation</vt:lpstr>
    </vt:vector>
  </TitlesOfParts>
  <Company/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3</cp:revision>
  <dcterms:created xsi:type="dcterms:W3CDTF">2018-01-10T07:59:26Z</dcterms:created>
  <dcterms:modified xsi:type="dcterms:W3CDTF">2018-01-10T09:26:01Z</dcterms:modified>
</cp:coreProperties>
</file>