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1"/>
  </p:normalViewPr>
  <p:slideViewPr>
    <p:cSldViewPr snapToGrid="0" snapToObjects="1">
      <p:cViewPr varScale="1">
        <p:scale>
          <a:sx n="135" d="100"/>
          <a:sy n="135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33C60-66A7-4642-AFC5-37D3FC60CB38}" type="datetimeFigureOut">
              <a:rPr lang="en-US" smtClean="0"/>
              <a:t>1/10/18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A2005-91E0-B44C-A99F-8AAC09463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6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A01F8996-0366-6844-A168-010D5F3ED4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485" y="2762446"/>
            <a:ext cx="2381054" cy="2381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Dávaj</a:t>
            </a:r>
            <a:r>
              <a:rPr lang="en-US" sz="3600" dirty="0"/>
              <a:t> </a:t>
            </a:r>
            <a:r>
              <a:rPr lang="en-US" sz="3600" dirty="0" err="1"/>
              <a:t>pozor</a:t>
            </a:r>
            <a:r>
              <a:rPr lang="en-US" sz="3600" dirty="0"/>
              <a:t> malé </a:t>
            </a:r>
            <a:r>
              <a:rPr lang="en-US" sz="3600" dirty="0" err="1"/>
              <a:t>oko</a:t>
            </a:r>
            <a:r>
              <a:rPr lang="en-US" sz="3600" dirty="0"/>
              <a:t>, </a:t>
            </a:r>
            <a:r>
              <a:rPr lang="en-US" sz="3600" dirty="0" err="1"/>
              <a:t>čo</a:t>
            </a:r>
            <a:r>
              <a:rPr lang="en-US" sz="3600" dirty="0"/>
              <a:t> </a:t>
            </a:r>
            <a:r>
              <a:rPr lang="en-US" sz="3600" dirty="0" err="1"/>
              <a:t>vidíš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dávaj</a:t>
            </a:r>
            <a:r>
              <a:rPr lang="en-US" sz="3600" dirty="0"/>
              <a:t> </a:t>
            </a:r>
            <a:r>
              <a:rPr lang="en-US" sz="3600" dirty="0" err="1"/>
              <a:t>pozor</a:t>
            </a:r>
            <a:r>
              <a:rPr lang="en-US" sz="3600" dirty="0"/>
              <a:t> malé </a:t>
            </a:r>
            <a:r>
              <a:rPr lang="en-US" sz="3600" dirty="0" err="1"/>
              <a:t>oko</a:t>
            </a:r>
            <a:r>
              <a:rPr lang="en-US" sz="3600" dirty="0"/>
              <a:t>, </a:t>
            </a:r>
            <a:r>
              <a:rPr lang="en-US" sz="3600" dirty="0" err="1"/>
              <a:t>čo</a:t>
            </a:r>
            <a:r>
              <a:rPr lang="en-US" sz="3600" dirty="0"/>
              <a:t> </a:t>
            </a:r>
            <a:r>
              <a:rPr lang="en-US" sz="3600" dirty="0" err="1"/>
              <a:t>vidíš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Pán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z </a:t>
            </a:r>
            <a:r>
              <a:rPr lang="en-US" sz="3600" dirty="0" err="1"/>
              <a:t>Neba</a:t>
            </a:r>
            <a:r>
              <a:rPr lang="en-US" sz="3600" dirty="0"/>
              <a:t> </a:t>
            </a:r>
            <a:r>
              <a:rPr lang="en-US" sz="3600" dirty="0" err="1"/>
              <a:t>pozera</a:t>
            </a:r>
            <a:r>
              <a:rPr lang="en-US" sz="3600" dirty="0"/>
              <a:t>́, aká je 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viera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dávaj</a:t>
            </a:r>
            <a:r>
              <a:rPr lang="en-US" sz="3600" dirty="0"/>
              <a:t> </a:t>
            </a:r>
            <a:r>
              <a:rPr lang="en-US" sz="3600" dirty="0" err="1"/>
              <a:t>pozor</a:t>
            </a:r>
            <a:r>
              <a:rPr lang="en-US" sz="3600" dirty="0"/>
              <a:t> malé </a:t>
            </a:r>
            <a:r>
              <a:rPr lang="en-US" sz="3600" dirty="0" err="1"/>
              <a:t>oko</a:t>
            </a:r>
            <a:r>
              <a:rPr lang="en-US" sz="3600" dirty="0"/>
              <a:t>, </a:t>
            </a:r>
            <a:r>
              <a:rPr lang="en-US" sz="3600" dirty="0" err="1"/>
              <a:t>čo</a:t>
            </a:r>
            <a:r>
              <a:rPr lang="en-US" sz="3600" dirty="0"/>
              <a:t> </a:t>
            </a:r>
            <a:r>
              <a:rPr lang="en-US" sz="3600" dirty="0" err="1"/>
              <a:t>vidís</a:t>
            </a:r>
            <a:r>
              <a:rPr lang="en-US" sz="3600" dirty="0"/>
              <a:t>̌!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E58CA77-ED23-7149-9DE9-BB3BAA4F4F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407" y="3027475"/>
            <a:ext cx="1194357" cy="119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Dávaj</a:t>
            </a:r>
            <a:r>
              <a:rPr lang="en-US" sz="3600" dirty="0"/>
              <a:t> </a:t>
            </a:r>
            <a:r>
              <a:rPr lang="en-US" sz="3600" dirty="0" err="1"/>
              <a:t>pozor</a:t>
            </a:r>
            <a:r>
              <a:rPr lang="en-US" sz="3600" dirty="0"/>
              <a:t> malé </a:t>
            </a:r>
            <a:r>
              <a:rPr lang="en-US" sz="3600" dirty="0" err="1"/>
              <a:t>ucho</a:t>
            </a:r>
            <a:r>
              <a:rPr lang="en-US" sz="3600" dirty="0"/>
              <a:t>, </a:t>
            </a:r>
            <a:r>
              <a:rPr lang="en-US" sz="3600" dirty="0" err="1"/>
              <a:t>čo</a:t>
            </a:r>
            <a:r>
              <a:rPr lang="en-US" sz="3600" dirty="0"/>
              <a:t> </a:t>
            </a:r>
            <a:r>
              <a:rPr lang="en-US" sz="3600" dirty="0" err="1"/>
              <a:t>čujes</a:t>
            </a:r>
            <a:r>
              <a:rPr lang="en-US" sz="3600" dirty="0"/>
              <a:t>̌,</a:t>
            </a:r>
            <a:br>
              <a:rPr lang="en-US" sz="3600" dirty="0"/>
            </a:br>
            <a:r>
              <a:rPr lang="en-US" sz="3600" dirty="0" err="1"/>
              <a:t>dávaj</a:t>
            </a:r>
            <a:r>
              <a:rPr lang="en-US" sz="3600" dirty="0"/>
              <a:t> </a:t>
            </a:r>
            <a:r>
              <a:rPr lang="en-US" sz="3600" dirty="0" err="1"/>
              <a:t>pozor</a:t>
            </a:r>
            <a:r>
              <a:rPr lang="en-US" sz="3600" dirty="0"/>
              <a:t> malé </a:t>
            </a:r>
            <a:r>
              <a:rPr lang="en-US" sz="3600" dirty="0" err="1"/>
              <a:t>ucho</a:t>
            </a:r>
            <a:r>
              <a:rPr lang="en-US" sz="3600" dirty="0"/>
              <a:t>, </a:t>
            </a:r>
            <a:r>
              <a:rPr lang="en-US" sz="3600" dirty="0" err="1"/>
              <a:t>čo</a:t>
            </a:r>
            <a:r>
              <a:rPr lang="en-US" sz="3600" dirty="0"/>
              <a:t> </a:t>
            </a:r>
            <a:r>
              <a:rPr lang="en-US" sz="3600" dirty="0" err="1"/>
              <a:t>čujes</a:t>
            </a:r>
            <a:r>
              <a:rPr lang="en-US" sz="3600" dirty="0"/>
              <a:t>̌!</a:t>
            </a:r>
            <a:br>
              <a:rPr lang="en-US" sz="3600" dirty="0"/>
            </a:br>
            <a:r>
              <a:rPr lang="en-US" sz="3600" dirty="0" err="1"/>
              <a:t>Pán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z </a:t>
            </a:r>
            <a:r>
              <a:rPr lang="en-US" sz="3600" dirty="0" err="1"/>
              <a:t>neba</a:t>
            </a:r>
            <a:r>
              <a:rPr lang="en-US" sz="3600" dirty="0"/>
              <a:t> </a:t>
            </a:r>
            <a:r>
              <a:rPr lang="en-US" sz="3600" dirty="0" err="1"/>
              <a:t>pozera</a:t>
            </a:r>
            <a:r>
              <a:rPr lang="en-US" sz="3600" dirty="0"/>
              <a:t>́, aká je 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viera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dávaj</a:t>
            </a:r>
            <a:r>
              <a:rPr lang="en-US" sz="3600" dirty="0"/>
              <a:t> </a:t>
            </a:r>
            <a:r>
              <a:rPr lang="en-US" sz="3600" dirty="0" err="1"/>
              <a:t>pozor</a:t>
            </a:r>
            <a:r>
              <a:rPr lang="en-US" sz="3600" dirty="0"/>
              <a:t> malé </a:t>
            </a:r>
            <a:r>
              <a:rPr lang="en-US" sz="3600" dirty="0" err="1"/>
              <a:t>ucho</a:t>
            </a:r>
            <a:r>
              <a:rPr lang="en-US" sz="3600" dirty="0"/>
              <a:t>, </a:t>
            </a:r>
            <a:r>
              <a:rPr lang="en-US" sz="3600" dirty="0" err="1"/>
              <a:t>čo</a:t>
            </a:r>
            <a:r>
              <a:rPr lang="en-US" sz="3600" dirty="0"/>
              <a:t> </a:t>
            </a:r>
            <a:r>
              <a:rPr lang="en-US" sz="3600" dirty="0" err="1"/>
              <a:t>čujes</a:t>
            </a:r>
            <a:r>
              <a:rPr lang="en-US" sz="3600" dirty="0"/>
              <a:t>̌!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A0D7B7-ACAE-BA4D-9609-000E6FB7EE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565" y="2758519"/>
            <a:ext cx="2384981" cy="23849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4E5592B-3C3F-CA4E-BE25-0CFCDC773A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789" y="3365367"/>
            <a:ext cx="675916" cy="6759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8BBD5DF-635A-AD45-884D-6492DFB888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61907" y="3384223"/>
            <a:ext cx="647355" cy="657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1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Dávaj</a:t>
            </a:r>
            <a:r>
              <a:rPr lang="en-US" sz="3600" dirty="0"/>
              <a:t> </a:t>
            </a:r>
            <a:r>
              <a:rPr lang="en-US" sz="3600" dirty="0" err="1"/>
              <a:t>pozor</a:t>
            </a:r>
            <a:r>
              <a:rPr lang="en-US" sz="3600" dirty="0"/>
              <a:t> </a:t>
            </a:r>
            <a:r>
              <a:rPr lang="en-US" sz="3600" dirty="0" err="1"/>
              <a:t>maly</a:t>
            </a:r>
            <a:r>
              <a:rPr lang="en-US" sz="3600" dirty="0"/>
              <a:t>́ </a:t>
            </a:r>
            <a:r>
              <a:rPr lang="en-US" sz="3600" dirty="0" err="1"/>
              <a:t>jazyk</a:t>
            </a:r>
            <a:r>
              <a:rPr lang="en-US" sz="3600" dirty="0"/>
              <a:t>, </a:t>
            </a:r>
            <a:r>
              <a:rPr lang="en-US" sz="3600" dirty="0" err="1"/>
              <a:t>čo</a:t>
            </a:r>
            <a:r>
              <a:rPr lang="en-US" sz="3600" dirty="0"/>
              <a:t> </a:t>
            </a:r>
            <a:r>
              <a:rPr lang="en-US" sz="3600" dirty="0" err="1"/>
              <a:t>vravís</a:t>
            </a:r>
            <a:r>
              <a:rPr lang="en-US" sz="3600" dirty="0"/>
              <a:t>̌,</a:t>
            </a:r>
            <a:br>
              <a:rPr lang="en-US" sz="3600" dirty="0"/>
            </a:br>
            <a:r>
              <a:rPr lang="en-US" sz="3600" dirty="0" err="1"/>
              <a:t>dávaj</a:t>
            </a:r>
            <a:r>
              <a:rPr lang="en-US" sz="3600" dirty="0"/>
              <a:t> </a:t>
            </a:r>
            <a:r>
              <a:rPr lang="en-US" sz="3600" dirty="0" err="1"/>
              <a:t>pozor</a:t>
            </a:r>
            <a:r>
              <a:rPr lang="en-US" sz="3600" dirty="0"/>
              <a:t> </a:t>
            </a:r>
            <a:r>
              <a:rPr lang="en-US" sz="3600" dirty="0" err="1"/>
              <a:t>maly</a:t>
            </a:r>
            <a:r>
              <a:rPr lang="en-US" sz="3600" dirty="0"/>
              <a:t>́ </a:t>
            </a:r>
            <a:r>
              <a:rPr lang="en-US" sz="3600" dirty="0" err="1"/>
              <a:t>jazyk</a:t>
            </a:r>
            <a:r>
              <a:rPr lang="en-US" sz="3600" dirty="0"/>
              <a:t>, </a:t>
            </a:r>
            <a:r>
              <a:rPr lang="en-US" sz="3600" dirty="0" err="1"/>
              <a:t>čo</a:t>
            </a:r>
            <a:r>
              <a:rPr lang="en-US" sz="3600" dirty="0"/>
              <a:t> </a:t>
            </a:r>
            <a:r>
              <a:rPr lang="en-US" sz="3600" dirty="0" err="1"/>
              <a:t>vravís</a:t>
            </a:r>
            <a:r>
              <a:rPr lang="en-US" sz="3600" dirty="0"/>
              <a:t>̌!</a:t>
            </a:r>
            <a:br>
              <a:rPr lang="en-US" sz="3600" dirty="0"/>
            </a:br>
            <a:r>
              <a:rPr lang="en-US" sz="3600" dirty="0" err="1"/>
              <a:t>Pán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z </a:t>
            </a:r>
            <a:r>
              <a:rPr lang="en-US" sz="3600" dirty="0" err="1"/>
              <a:t>neba</a:t>
            </a:r>
            <a:r>
              <a:rPr lang="en-US" sz="3600" dirty="0"/>
              <a:t> </a:t>
            </a:r>
            <a:r>
              <a:rPr lang="en-US" sz="3600" dirty="0" err="1"/>
              <a:t>pozera</a:t>
            </a:r>
            <a:r>
              <a:rPr lang="en-US" sz="3600" dirty="0"/>
              <a:t>́, aká je 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viera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dávaj</a:t>
            </a:r>
            <a:r>
              <a:rPr lang="en-US" sz="3600" dirty="0"/>
              <a:t> </a:t>
            </a:r>
            <a:r>
              <a:rPr lang="en-US" sz="3600" dirty="0" err="1"/>
              <a:t>pozor</a:t>
            </a:r>
            <a:r>
              <a:rPr lang="en-US" sz="3600" dirty="0"/>
              <a:t> </a:t>
            </a:r>
            <a:r>
              <a:rPr lang="en-US" sz="3600" dirty="0" err="1"/>
              <a:t>maly</a:t>
            </a:r>
            <a:r>
              <a:rPr lang="en-US" sz="3600" dirty="0"/>
              <a:t>́ </a:t>
            </a:r>
            <a:r>
              <a:rPr lang="en-US" sz="3600" dirty="0" err="1"/>
              <a:t>jazyk</a:t>
            </a:r>
            <a:r>
              <a:rPr lang="en-US" sz="3600" dirty="0"/>
              <a:t>, </a:t>
            </a:r>
            <a:r>
              <a:rPr lang="en-US" sz="3600" dirty="0" err="1"/>
              <a:t>čo</a:t>
            </a:r>
            <a:r>
              <a:rPr lang="en-US" sz="3600" dirty="0"/>
              <a:t> </a:t>
            </a:r>
            <a:r>
              <a:rPr lang="en-US" sz="3600" dirty="0" err="1"/>
              <a:t>vravís</a:t>
            </a:r>
            <a:r>
              <a:rPr lang="en-US" sz="3600" dirty="0"/>
              <a:t>̌!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99D39C-54EE-5241-95B4-E423E40AC5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480" y="2828434"/>
            <a:ext cx="2315066" cy="23150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9994E9E-485D-E542-A2EF-680C3F9AB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6236" y="3954738"/>
            <a:ext cx="302642" cy="302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07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Dávaj</a:t>
            </a:r>
            <a:r>
              <a:rPr lang="en-US" sz="3600" dirty="0"/>
              <a:t> </a:t>
            </a:r>
            <a:r>
              <a:rPr lang="en-US" sz="3600" dirty="0" err="1"/>
              <a:t>pozor</a:t>
            </a:r>
            <a:r>
              <a:rPr lang="en-US" sz="3600" dirty="0"/>
              <a:t> malá </a:t>
            </a:r>
            <a:r>
              <a:rPr lang="en-US" sz="3600" dirty="0" err="1"/>
              <a:t>ruka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robíš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dávaj</a:t>
            </a:r>
            <a:r>
              <a:rPr lang="en-US" sz="3600" dirty="0"/>
              <a:t> </a:t>
            </a:r>
            <a:r>
              <a:rPr lang="en-US" sz="3600" dirty="0" err="1"/>
              <a:t>pozor</a:t>
            </a:r>
            <a:r>
              <a:rPr lang="en-US" sz="3600" dirty="0"/>
              <a:t> malá </a:t>
            </a:r>
            <a:r>
              <a:rPr lang="en-US" sz="3600" dirty="0" err="1"/>
              <a:t>ruka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robíš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Pán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z </a:t>
            </a:r>
            <a:r>
              <a:rPr lang="en-US" sz="3600" dirty="0" err="1"/>
              <a:t>neba</a:t>
            </a:r>
            <a:r>
              <a:rPr lang="en-US" sz="3600" dirty="0"/>
              <a:t> </a:t>
            </a:r>
            <a:r>
              <a:rPr lang="en-US" sz="3600" dirty="0" err="1"/>
              <a:t>pozera</a:t>
            </a:r>
            <a:r>
              <a:rPr lang="en-US" sz="3600" dirty="0"/>
              <a:t>́, aká je 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viera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dávaj</a:t>
            </a:r>
            <a:r>
              <a:rPr lang="en-US" sz="3600" dirty="0"/>
              <a:t> </a:t>
            </a:r>
            <a:r>
              <a:rPr lang="en-US" sz="3600" dirty="0" err="1"/>
              <a:t>pozor</a:t>
            </a:r>
            <a:r>
              <a:rPr lang="en-US" sz="3600" dirty="0"/>
              <a:t> malá </a:t>
            </a:r>
            <a:r>
              <a:rPr lang="en-US" sz="3600" dirty="0" err="1"/>
              <a:t>ruka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robíš</a:t>
            </a:r>
            <a:r>
              <a:rPr lang="en-US" sz="3600" dirty="0"/>
              <a:t>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89399A-B221-BF4C-B45F-CB016B85E2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238" y="2598479"/>
            <a:ext cx="2607297" cy="260729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C259B3C-E793-0046-9933-C106A41100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01658">
            <a:off x="5395051" y="4537363"/>
            <a:ext cx="1336826" cy="133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27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Dávaj</a:t>
            </a:r>
            <a:r>
              <a:rPr lang="en-US" sz="3600" dirty="0"/>
              <a:t> </a:t>
            </a:r>
            <a:r>
              <a:rPr lang="en-US" sz="3600" dirty="0" err="1"/>
              <a:t>pozor</a:t>
            </a:r>
            <a:r>
              <a:rPr lang="en-US" sz="3600" dirty="0"/>
              <a:t> malá </a:t>
            </a:r>
            <a:r>
              <a:rPr lang="en-US" sz="3600" dirty="0" err="1"/>
              <a:t>noha</a:t>
            </a:r>
            <a:r>
              <a:rPr lang="en-US" sz="3600" dirty="0"/>
              <a:t>, </a:t>
            </a:r>
            <a:r>
              <a:rPr lang="en-US" sz="3600" dirty="0" err="1"/>
              <a:t>kam</a:t>
            </a:r>
            <a:r>
              <a:rPr lang="en-US" sz="3600" dirty="0"/>
              <a:t> ideš,</a:t>
            </a:r>
            <a:br>
              <a:rPr lang="en-US" sz="3600" dirty="0"/>
            </a:br>
            <a:r>
              <a:rPr lang="en-US" sz="3600" dirty="0" err="1"/>
              <a:t>dávaj</a:t>
            </a:r>
            <a:r>
              <a:rPr lang="en-US" sz="3600" dirty="0"/>
              <a:t> </a:t>
            </a:r>
            <a:r>
              <a:rPr lang="en-US" sz="3600" dirty="0" err="1"/>
              <a:t>pozor</a:t>
            </a:r>
            <a:r>
              <a:rPr lang="en-US" sz="3600" dirty="0"/>
              <a:t> malá </a:t>
            </a:r>
            <a:r>
              <a:rPr lang="en-US" sz="3600" dirty="0" err="1"/>
              <a:t>noha</a:t>
            </a:r>
            <a:r>
              <a:rPr lang="en-US" sz="3600" dirty="0"/>
              <a:t>, </a:t>
            </a:r>
            <a:r>
              <a:rPr lang="en-US" sz="3600" dirty="0" err="1"/>
              <a:t>kam</a:t>
            </a:r>
            <a:r>
              <a:rPr lang="en-US" sz="3600" dirty="0"/>
              <a:t> ideš!</a:t>
            </a:r>
            <a:br>
              <a:rPr lang="en-US" sz="3600" dirty="0"/>
            </a:br>
            <a:r>
              <a:rPr lang="en-US" sz="3600" dirty="0" err="1"/>
              <a:t>Pán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z </a:t>
            </a:r>
            <a:r>
              <a:rPr lang="en-US" sz="3600" dirty="0" err="1"/>
              <a:t>neba</a:t>
            </a:r>
            <a:r>
              <a:rPr lang="en-US" sz="3600" dirty="0"/>
              <a:t> </a:t>
            </a:r>
            <a:r>
              <a:rPr lang="en-US" sz="3600" dirty="0" err="1"/>
              <a:t>pozera</a:t>
            </a:r>
            <a:r>
              <a:rPr lang="en-US" sz="3600" dirty="0"/>
              <a:t>́, aká je 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viera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dávaj</a:t>
            </a:r>
            <a:r>
              <a:rPr lang="en-US" sz="3600" dirty="0"/>
              <a:t> </a:t>
            </a:r>
            <a:r>
              <a:rPr lang="en-US" sz="3600" dirty="0" err="1"/>
              <a:t>pozor</a:t>
            </a:r>
            <a:r>
              <a:rPr lang="en-US" sz="3600" dirty="0"/>
              <a:t>, malá </a:t>
            </a:r>
            <a:r>
              <a:rPr lang="en-US" sz="3600" dirty="0" err="1"/>
              <a:t>noha</a:t>
            </a:r>
            <a:r>
              <a:rPr lang="en-US" sz="3600" dirty="0"/>
              <a:t>, </a:t>
            </a:r>
            <a:r>
              <a:rPr lang="en-US" sz="3600" dirty="0" err="1"/>
              <a:t>kam</a:t>
            </a:r>
            <a:r>
              <a:rPr lang="en-US" sz="3600" dirty="0"/>
              <a:t> ideš!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54E6CB-C850-5A41-A335-37EFC4A1A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30003" y="3396370"/>
            <a:ext cx="1197390" cy="1157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94EBB2-74D3-3E40-94F2-FE3BD7010A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904" y="3284510"/>
            <a:ext cx="1381448" cy="13814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C59F781-9D3A-B84D-AD1F-A91AF896AD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53410" y="3661782"/>
            <a:ext cx="1197390" cy="11577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8AEB12D-0847-EE48-9314-3A1188FD18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949" y="3549922"/>
            <a:ext cx="1381448" cy="138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38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Oko</a:t>
            </a:r>
            <a:r>
              <a:rPr lang="en-US" sz="3600" dirty="0"/>
              <a:t>, </a:t>
            </a:r>
            <a:r>
              <a:rPr lang="en-US" sz="3600" dirty="0" err="1"/>
              <a:t>ucho</a:t>
            </a:r>
            <a:r>
              <a:rPr lang="en-US" sz="3600" dirty="0"/>
              <a:t>, </a:t>
            </a:r>
            <a:r>
              <a:rPr lang="en-US" sz="3600" dirty="0" err="1"/>
              <a:t>jazyk</a:t>
            </a:r>
            <a:r>
              <a:rPr lang="en-US" sz="3600" dirty="0"/>
              <a:t>, </a:t>
            </a:r>
            <a:r>
              <a:rPr lang="en-US" sz="3600" dirty="0" err="1"/>
              <a:t>ruka</a:t>
            </a:r>
            <a:r>
              <a:rPr lang="en-US" sz="3600" dirty="0"/>
              <a:t>, </a:t>
            </a:r>
            <a:r>
              <a:rPr lang="en-US" sz="3600" dirty="0" err="1"/>
              <a:t>noha</a:t>
            </a:r>
            <a:r>
              <a:rPr lang="en-US" sz="3600" dirty="0"/>
              <a:t>, </a:t>
            </a:r>
            <a:r>
              <a:rPr lang="en-US" sz="3600" dirty="0" err="1"/>
              <a:t>hľaď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oko</a:t>
            </a:r>
            <a:r>
              <a:rPr lang="en-US" sz="3600" dirty="0"/>
              <a:t>, </a:t>
            </a:r>
            <a:r>
              <a:rPr lang="en-US" sz="3600" dirty="0" err="1"/>
              <a:t>ucho</a:t>
            </a:r>
            <a:r>
              <a:rPr lang="en-US" sz="3600" dirty="0"/>
              <a:t>, </a:t>
            </a:r>
            <a:r>
              <a:rPr lang="en-US" sz="3600" dirty="0" err="1"/>
              <a:t>jazyk</a:t>
            </a:r>
            <a:r>
              <a:rPr lang="en-US" sz="3600" dirty="0"/>
              <a:t>, </a:t>
            </a:r>
            <a:r>
              <a:rPr lang="en-US" sz="3600" dirty="0" err="1"/>
              <a:t>ruka</a:t>
            </a:r>
            <a:r>
              <a:rPr lang="en-US" sz="3600" dirty="0"/>
              <a:t>, </a:t>
            </a:r>
            <a:r>
              <a:rPr lang="en-US" sz="3600" dirty="0" err="1"/>
              <a:t>noha</a:t>
            </a:r>
            <a:r>
              <a:rPr lang="en-US" sz="3600" dirty="0"/>
              <a:t>, </a:t>
            </a:r>
            <a:r>
              <a:rPr lang="en-US" sz="3600" dirty="0" err="1"/>
              <a:t>hľaď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Pán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z </a:t>
            </a:r>
            <a:r>
              <a:rPr lang="en-US" sz="3600" dirty="0" err="1"/>
              <a:t>neba</a:t>
            </a:r>
            <a:r>
              <a:rPr lang="en-US" sz="3600" dirty="0"/>
              <a:t> </a:t>
            </a:r>
            <a:r>
              <a:rPr lang="en-US" sz="3600" dirty="0" err="1"/>
              <a:t>pozera</a:t>
            </a:r>
            <a:r>
              <a:rPr lang="en-US" sz="3600" dirty="0"/>
              <a:t>́, aká je 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viera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oko</a:t>
            </a:r>
            <a:r>
              <a:rPr lang="en-US" sz="3600" dirty="0"/>
              <a:t>, </a:t>
            </a:r>
            <a:r>
              <a:rPr lang="en-US" sz="3600" dirty="0" err="1"/>
              <a:t>ucho</a:t>
            </a:r>
            <a:r>
              <a:rPr lang="en-US" sz="3600" dirty="0"/>
              <a:t>, </a:t>
            </a:r>
            <a:r>
              <a:rPr lang="en-US" sz="3600" dirty="0" err="1"/>
              <a:t>jazyk</a:t>
            </a:r>
            <a:r>
              <a:rPr lang="en-US" sz="3600" dirty="0"/>
              <a:t>, </a:t>
            </a:r>
            <a:r>
              <a:rPr lang="en-US" sz="3600" dirty="0" err="1"/>
              <a:t>ruka</a:t>
            </a:r>
            <a:r>
              <a:rPr lang="en-US" sz="3600" dirty="0"/>
              <a:t>, </a:t>
            </a:r>
            <a:r>
              <a:rPr lang="en-US" sz="3600" dirty="0" err="1"/>
              <a:t>noha</a:t>
            </a:r>
            <a:r>
              <a:rPr lang="en-US" sz="3600" dirty="0"/>
              <a:t>, </a:t>
            </a:r>
            <a:r>
              <a:rPr lang="en-US" sz="3600" dirty="0" err="1"/>
              <a:t>hľaď</a:t>
            </a:r>
            <a:r>
              <a:rPr lang="en-US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3000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16</TotalTime>
  <Words>63</Words>
  <Application>Microsoft Macintosh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Black</vt:lpstr>
      <vt:lpstr>PowerPoint Presentation</vt:lpstr>
      <vt:lpstr>Dávaj pozor malé oko, čo vidíš, dávaj pozor malé oko, čo vidíš! Pán sa z Neba pozerá, aká je tvoja viera, dávaj pozor malé oko, čo vidíš!</vt:lpstr>
      <vt:lpstr>Dávaj pozor malé ucho, čo čuješ, dávaj pozor malé ucho, čo čuješ! Pán sa z neba pozerá, aká je tvoja viera, dávaj pozor malé ucho, čo čuješ!</vt:lpstr>
      <vt:lpstr>Dávaj pozor malý jazyk, čo vravíš, dávaj pozor malý jazyk, čo vravíš! Pán sa z neba pozerá, aká je tvoja viera, dávaj pozor malý jazyk, čo vravíš!</vt:lpstr>
      <vt:lpstr>Dávaj pozor malá ruka, čo robíš, dávaj pozor malá ruka, čo robíš! Pán sa z neba pozerá, aká je tvoja viera, dávaj pozor malá ruka, čo robíš!</vt:lpstr>
      <vt:lpstr>Dávaj pozor malá noha, kam ideš, dávaj pozor malá noha, kam ideš! Pán sa z neba pozerá, aká je tvoja viera, dávaj pozor, malá noha, kam ideš!</vt:lpstr>
      <vt:lpstr>Oko, ucho, jazyk, ruka, noha, hľaď, oko, ucho, jazyk, ruka, noha, hľaď! Pán sa z neba pozerá, aká je tvoja viera, oko, ucho, jazyk, ruka, noha, hľaď!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3</cp:revision>
  <dcterms:created xsi:type="dcterms:W3CDTF">2017-11-04T15:01:54Z</dcterms:created>
  <dcterms:modified xsi:type="dcterms:W3CDTF">2018-01-10T09:43:35Z</dcterms:modified>
</cp:coreProperties>
</file>