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3" r:id="rId2"/>
    <p:sldId id="265" r:id="rId3"/>
    <p:sldId id="267" r:id="rId4"/>
    <p:sldId id="268" r:id="rId5"/>
    <p:sldId id="269" r:id="rId6"/>
    <p:sldId id="266" r:id="rId7"/>
  </p:sldIdLst>
  <p:sldSz cx="9144000" cy="5143500" type="screen16x9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08"/>
    <p:restoredTop sz="94712"/>
  </p:normalViewPr>
  <p:slideViewPr>
    <p:cSldViewPr snapToGrid="0" snapToObjects="1">
      <p:cViewPr varScale="1">
        <p:scale>
          <a:sx n="136" d="100"/>
          <a:sy n="136" d="100"/>
        </p:scale>
        <p:origin x="424" y="17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28" d="100"/>
        <a:sy n="128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presProps" Target="presProps.xml"/><Relationship Id="rId9" Type="http://schemas.openxmlformats.org/officeDocument/2006/relationships/viewProps" Target="viewProps.xml"/><Relationship Id="rId10" Type="http://schemas.openxmlformats.org/officeDocument/2006/relationships/theme" Target="theme/theme1.xml"/><Relationship Id="rId11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0201993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949823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79"/>
            <a:ext cx="2057400" cy="438864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794122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59333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9895260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038600" cy="3394472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3430161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179409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606772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4912879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01161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Drag picture to placeholder or click icon to add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06574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BFECD78-3C8E-49F2-8FAB-59489D168ABB}" type="datetimeFigureOut">
              <a:rPr lang="en-US" smtClean="0"/>
              <a:t>4/13/17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FB56013-B943-42BA-886F-6F9D4EB85E9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5771123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2868284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Haleluja</a:t>
            </a:r>
            <a:r>
              <a:rPr lang="en-US" sz="3600" dirty="0"/>
              <a:t> </a:t>
            </a:r>
            <a:r>
              <a:rPr lang="en-US" sz="3600" dirty="0" err="1"/>
              <a:t>šaba-laba-labambam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Haleluja</a:t>
            </a:r>
            <a:r>
              <a:rPr lang="en-US" sz="3600" dirty="0"/>
              <a:t> </a:t>
            </a:r>
            <a:r>
              <a:rPr lang="en-US" sz="3600" dirty="0" err="1"/>
              <a:t>šaba-laba-labambam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 err="1"/>
              <a:t>Haleluja</a:t>
            </a:r>
            <a:r>
              <a:rPr lang="en-US" sz="3600" dirty="0"/>
              <a:t> </a:t>
            </a:r>
            <a:r>
              <a:rPr lang="en-US" sz="3600" dirty="0" err="1"/>
              <a:t>šaba-laba-labambam</a:t>
            </a:r>
            <a:r>
              <a:rPr lang="en-US" sz="3600" dirty="0"/>
              <a:t>,</a:t>
            </a:r>
            <a:br>
              <a:rPr lang="en-US" sz="3600" dirty="0"/>
            </a:br>
            <a:r>
              <a:rPr lang="en-US" sz="3600" dirty="0"/>
              <a:t>amen, amen.</a:t>
            </a:r>
          </a:p>
        </p:txBody>
      </p:sp>
    </p:spTree>
    <p:extLst>
      <p:ext uri="{BB962C8B-B14F-4D97-AF65-F5344CB8AC3E}">
        <p14:creationId xmlns:p14="http://schemas.microsoft.com/office/powerpoint/2010/main" val="331312346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On je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a ja ho </a:t>
            </a:r>
            <a:r>
              <a:rPr lang="en-US" sz="3600" dirty="0" err="1"/>
              <a:t>mám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sz="3600" dirty="0"/>
              <a:t>On je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a ja ho </a:t>
            </a:r>
            <a:r>
              <a:rPr lang="en-US" sz="3600" dirty="0" err="1"/>
              <a:t>mám</a:t>
            </a:r>
            <a:r>
              <a:rPr lang="en-US" sz="3600" dirty="0"/>
              <a:t> </a:t>
            </a:r>
            <a:r>
              <a:rPr lang="en-US" sz="3600" dirty="0" err="1"/>
              <a:t>rád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sz="3600" dirty="0"/>
              <a:t>On je </a:t>
            </a:r>
            <a:r>
              <a:rPr lang="en-US" sz="3600" dirty="0" err="1"/>
              <a:t>môj</a:t>
            </a:r>
            <a:r>
              <a:rPr lang="en-US" sz="3600" dirty="0"/>
              <a:t> </a:t>
            </a:r>
            <a:r>
              <a:rPr lang="en-US" sz="3600" dirty="0" err="1"/>
              <a:t>Pán</a:t>
            </a:r>
            <a:r>
              <a:rPr lang="en-US" sz="3600" dirty="0"/>
              <a:t>, a ja ho </a:t>
            </a:r>
            <a:r>
              <a:rPr lang="en-US" sz="3600" dirty="0" err="1"/>
              <a:t>mám</a:t>
            </a:r>
            <a:r>
              <a:rPr lang="en-US" sz="3600" dirty="0"/>
              <a:t> </a:t>
            </a:r>
            <a:r>
              <a:rPr lang="en-US" sz="3600" dirty="0" err="1" smtClean="0"/>
              <a:t>rád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amen, amen.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127889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zomrel</a:t>
            </a:r>
            <a:r>
              <a:rPr lang="en-US" sz="3600" dirty="0"/>
              <a:t> a z </a:t>
            </a:r>
            <a:r>
              <a:rPr lang="en-US" sz="3600" dirty="0" err="1"/>
              <a:t>hrobu</a:t>
            </a:r>
            <a:r>
              <a:rPr lang="en-US" sz="3600" dirty="0"/>
              <a:t> </a:t>
            </a:r>
            <a:r>
              <a:rPr lang="en-US" sz="3600" dirty="0" err="1"/>
              <a:t>vstal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zomrel</a:t>
            </a:r>
            <a:r>
              <a:rPr lang="en-US" sz="3600" dirty="0"/>
              <a:t> a z </a:t>
            </a:r>
            <a:r>
              <a:rPr lang="en-US" sz="3600" dirty="0" err="1"/>
              <a:t>hrobu</a:t>
            </a:r>
            <a:r>
              <a:rPr lang="en-US" sz="3600" dirty="0"/>
              <a:t> </a:t>
            </a:r>
            <a:r>
              <a:rPr lang="en-US" sz="3600" dirty="0" err="1"/>
              <a:t>vstal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sz="3600" dirty="0" err="1"/>
              <a:t>Ježiš</a:t>
            </a:r>
            <a:r>
              <a:rPr lang="en-US" sz="3600" dirty="0"/>
              <a:t> </a:t>
            </a:r>
            <a:r>
              <a:rPr lang="en-US" sz="3600" dirty="0" err="1"/>
              <a:t>zomrel</a:t>
            </a:r>
            <a:r>
              <a:rPr lang="en-US" sz="3600" dirty="0"/>
              <a:t> a z </a:t>
            </a:r>
            <a:r>
              <a:rPr lang="en-US" sz="3600" dirty="0" err="1"/>
              <a:t>hrobu</a:t>
            </a:r>
            <a:r>
              <a:rPr lang="en-US" sz="3600" dirty="0"/>
              <a:t> </a:t>
            </a:r>
            <a:r>
              <a:rPr lang="en-US" sz="3600" dirty="0" err="1" smtClean="0"/>
              <a:t>vstal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amen, amen.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124501787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9587" y="168480"/>
            <a:ext cx="8863768" cy="4859999"/>
          </a:xfrm>
        </p:spPr>
        <p:txBody>
          <a:bodyPr anchor="t">
            <a:normAutofit/>
          </a:bodyPr>
          <a:lstStyle/>
          <a:p>
            <a:r>
              <a:rPr lang="en-US" sz="3600" dirty="0"/>
              <a:t>On </a:t>
            </a:r>
            <a:r>
              <a:rPr lang="en-US" sz="3600" dirty="0" err="1"/>
              <a:t>žije</a:t>
            </a:r>
            <a:r>
              <a:rPr lang="en-US" sz="3600" dirty="0"/>
              <a:t> v </a:t>
            </a:r>
            <a:r>
              <a:rPr lang="en-US" sz="3600" dirty="0" err="1"/>
              <a:t>Nebi</a:t>
            </a:r>
            <a:r>
              <a:rPr lang="en-US" sz="3600" dirty="0"/>
              <a:t> a </a:t>
            </a:r>
            <a:r>
              <a:rPr lang="en-US" sz="3600" dirty="0" err="1"/>
              <a:t>príde</a:t>
            </a:r>
            <a:r>
              <a:rPr lang="en-US" sz="3600" dirty="0"/>
              <a:t> </a:t>
            </a:r>
            <a:r>
              <a:rPr lang="en-US" sz="3600" dirty="0" err="1"/>
              <a:t>zas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sz="3600" dirty="0"/>
              <a:t>On </a:t>
            </a:r>
            <a:r>
              <a:rPr lang="en-US" sz="3600" dirty="0" err="1"/>
              <a:t>žije</a:t>
            </a:r>
            <a:r>
              <a:rPr lang="en-US" sz="3600" dirty="0"/>
              <a:t> v </a:t>
            </a:r>
            <a:r>
              <a:rPr lang="en-US" sz="3600" dirty="0" err="1"/>
              <a:t>Nebi</a:t>
            </a:r>
            <a:r>
              <a:rPr lang="en-US" sz="3600" dirty="0"/>
              <a:t> a </a:t>
            </a:r>
            <a:r>
              <a:rPr lang="en-US" sz="3600" dirty="0" err="1"/>
              <a:t>príde</a:t>
            </a:r>
            <a:r>
              <a:rPr lang="en-US" sz="3600" dirty="0"/>
              <a:t> </a:t>
            </a:r>
            <a:r>
              <a:rPr lang="en-US" sz="3600" dirty="0" err="1"/>
              <a:t>zas</a:t>
            </a:r>
            <a:r>
              <a:rPr lang="en-US" sz="3600" dirty="0" smtClean="0"/>
              <a:t>.</a:t>
            </a:r>
            <a:br>
              <a:rPr lang="en-US" sz="3600" dirty="0" smtClean="0"/>
            </a:br>
            <a:r>
              <a:rPr lang="en-US" sz="3600" dirty="0"/>
              <a:t>On </a:t>
            </a:r>
            <a:r>
              <a:rPr lang="en-US" sz="3600" dirty="0" err="1"/>
              <a:t>žije</a:t>
            </a:r>
            <a:r>
              <a:rPr lang="en-US" sz="3600" dirty="0"/>
              <a:t> v </a:t>
            </a:r>
            <a:r>
              <a:rPr lang="en-US" sz="3600" dirty="0" err="1"/>
              <a:t>Nebi</a:t>
            </a:r>
            <a:r>
              <a:rPr lang="en-US" sz="3600" dirty="0"/>
              <a:t> a </a:t>
            </a:r>
            <a:r>
              <a:rPr lang="en-US" sz="3600" dirty="0" err="1"/>
              <a:t>príde</a:t>
            </a:r>
            <a:r>
              <a:rPr lang="en-US" sz="3600" dirty="0"/>
              <a:t> </a:t>
            </a:r>
            <a:r>
              <a:rPr lang="en-US" sz="3600" dirty="0" err="1" smtClean="0"/>
              <a:t>zas</a:t>
            </a:r>
            <a:r>
              <a:rPr lang="en-US" sz="3600" dirty="0" smtClean="0"/>
              <a:t>,</a:t>
            </a:r>
            <a:br>
              <a:rPr lang="en-US" sz="3600" dirty="0" smtClean="0"/>
            </a:br>
            <a:r>
              <a:rPr lang="en-US" sz="3600" dirty="0" smtClean="0"/>
              <a:t>amen, amen.</a:t>
            </a:r>
            <a:endParaRPr lang="en-US" sz="3600" dirty="0"/>
          </a:p>
        </p:txBody>
      </p:sp>
    </p:spTree>
    <p:extLst>
      <p:ext uri="{BB962C8B-B14F-4D97-AF65-F5344CB8AC3E}">
        <p14:creationId xmlns:p14="http://schemas.microsoft.com/office/powerpoint/2010/main" val="20402251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55174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25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lac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_sablona</Template>
  <TotalTime>1</TotalTime>
  <Words>29</Words>
  <Application>Microsoft Macintosh PowerPoint</Application>
  <PresentationFormat>On-screen Show (16:9)</PresentationFormat>
  <Paragraphs>4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9" baseType="lpstr">
      <vt:lpstr>Arial</vt:lpstr>
      <vt:lpstr>Calibri</vt:lpstr>
      <vt:lpstr>Black</vt:lpstr>
      <vt:lpstr>PowerPoint Presentation</vt:lpstr>
      <vt:lpstr>Haleluja šaba-laba-labambam, Haleluja šaba-laba-labambam, Haleluja šaba-laba-labambam, amen, amen.</vt:lpstr>
      <vt:lpstr>On je môj Pán, a ja ho mám rád. On je môj Pán, a ja ho mám rád. On je môj Pán, a ja ho mám rád, amen, amen.</vt:lpstr>
      <vt:lpstr>Ježiš zomrel a z hrobu vstal. Ježiš zomrel a z hrobu vstal. Ježiš zomrel a z hrobu vstal, amen, amen.</vt:lpstr>
      <vt:lpstr>On žije v Nebi a príde zas. On žije v Nebi a príde zas. On žije v Nebi a príde zas, amen, amen.</vt:lpstr>
      <vt:lpstr>PowerPoint Presentation</vt:lpstr>
    </vt:vector>
  </TitlesOfParts>
  <Company/>
  <LinksUpToDate>false</LinksUpToDate>
  <SharedDoc>false</SharedDoc>
  <HyperlinksChanged>false</HyperlinksChanged>
  <AppVersion>15.0022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Martina Tomasovicova</dc:creator>
  <cp:lastModifiedBy>Martina Tomasovicova</cp:lastModifiedBy>
  <cp:revision>1</cp:revision>
  <dcterms:created xsi:type="dcterms:W3CDTF">2017-04-13T15:26:20Z</dcterms:created>
  <dcterms:modified xsi:type="dcterms:W3CDTF">2017-04-13T15:27:52Z</dcterms:modified>
</cp:coreProperties>
</file>