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malé</a:t>
            </a:r>
            <a:r>
              <a:rPr lang="en-US" sz="3600" dirty="0"/>
              <a:t> </a:t>
            </a:r>
            <a:r>
              <a:rPr lang="en-US" sz="3600" dirty="0" err="1"/>
              <a:t>svetielko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aby </a:t>
            </a:r>
            <a:r>
              <a:rPr lang="en-US" sz="3600" dirty="0" err="1"/>
              <a:t>svietilo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mi ho </a:t>
            </a:r>
            <a:r>
              <a:rPr lang="en-US" sz="3600" dirty="0" err="1"/>
              <a:t>zapálil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aby </a:t>
            </a:r>
            <a:r>
              <a:rPr lang="en-US" sz="3600" dirty="0" err="1"/>
              <a:t>svietilo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483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Pod </a:t>
            </a:r>
            <a:r>
              <a:rPr lang="en-US" sz="3600" dirty="0" err="1"/>
              <a:t>nádobu</a:t>
            </a:r>
            <a:r>
              <a:rPr lang="en-US" sz="3600" dirty="0"/>
              <a:t> </a:t>
            </a:r>
            <a:r>
              <a:rPr lang="en-US" sz="3600" dirty="0" err="1"/>
              <a:t>skryť</a:t>
            </a:r>
            <a:r>
              <a:rPr lang="en-US" sz="3600" dirty="0"/>
              <a:t> ho </a:t>
            </a:r>
            <a:r>
              <a:rPr lang="en-US" sz="3600" dirty="0" err="1"/>
              <a:t>nie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aby </a:t>
            </a:r>
            <a:r>
              <a:rPr lang="en-US" sz="3600" dirty="0" err="1"/>
              <a:t>svietilo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082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Nikto</a:t>
            </a:r>
            <a:r>
              <a:rPr lang="en-US" sz="3600" dirty="0"/>
              <a:t> mi ho </a:t>
            </a:r>
            <a:r>
              <a:rPr lang="en-US" sz="3600" dirty="0" err="1"/>
              <a:t>nesfúkne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aby </a:t>
            </a:r>
            <a:r>
              <a:rPr lang="en-US" sz="3600" dirty="0" err="1"/>
              <a:t>svietilo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139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20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Moje malé svetielko, chcem aby svietilo.</vt:lpstr>
      <vt:lpstr>Ježiš mi ho zapálil, chcem aby svietilo.</vt:lpstr>
      <vt:lpstr>Pod nádobu skryť ho nie, chcem aby svietilo.</vt:lpstr>
      <vt:lpstr>Nikto mi ho nesfúkne, chcem aby svietilo.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2016-09-27T13:46:03Z</dcterms:created>
  <dcterms:modified xsi:type="dcterms:W3CDTF">2016-09-27T13:46:58Z</dcterms:modified>
</cp:coreProperties>
</file>