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5" r:id="rId3"/>
    <p:sldId id="286" r:id="rId4"/>
    <p:sldId id="287" r:id="rId5"/>
    <p:sldId id="288" r:id="rId6"/>
    <p:sldId id="270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95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Pane, </a:t>
            </a:r>
            <a:r>
              <a:rPr lang="en-GB" sz="3600" dirty="0" err="1"/>
              <a:t>čuj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 </a:t>
            </a:r>
            <a:r>
              <a:rPr lang="en-GB" sz="3600" dirty="0" err="1"/>
              <a:t>náš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</a:t>
            </a: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znova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Kvôli</a:t>
            </a:r>
            <a:r>
              <a:rPr lang="en-GB" sz="3600" dirty="0"/>
              <a:t> </a:t>
            </a:r>
            <a:r>
              <a:rPr lang="en-GB" sz="3600" dirty="0" err="1"/>
              <a:t>Tvojej</a:t>
            </a:r>
            <a:r>
              <a:rPr lang="en-GB" sz="3600" dirty="0"/>
              <a:t> </a:t>
            </a:r>
            <a:r>
              <a:rPr lang="en-GB" sz="3600" dirty="0" err="1"/>
              <a:t>sláve</a:t>
            </a:r>
            <a:r>
              <a:rPr lang="en-GB" sz="3600" dirty="0"/>
              <a:t> </a:t>
            </a: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znova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.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60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Ó</a:t>
            </a:r>
            <a:r>
              <a:rPr lang="en-GB" sz="3600" dirty="0"/>
              <a:t>, </a:t>
            </a:r>
            <a:r>
              <a:rPr lang="en-GB" sz="3600" dirty="0" err="1"/>
              <a:t>čuj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 </a:t>
            </a:r>
            <a:r>
              <a:rPr lang="en-GB" sz="3600" dirty="0" err="1"/>
              <a:t>náš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Ó</a:t>
            </a:r>
            <a:r>
              <a:rPr lang="en-GB" sz="3600" dirty="0"/>
              <a:t>, </a:t>
            </a:r>
            <a:r>
              <a:rPr lang="en-GB" sz="3600" dirty="0" err="1"/>
              <a:t>skloň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k </a:t>
            </a:r>
            <a:r>
              <a:rPr lang="en-GB" sz="3600" dirty="0" err="1"/>
              <a:t>nám</a:t>
            </a:r>
            <a:r>
              <a:rPr lang="en-GB" sz="3600" dirty="0"/>
              <a:t>. :]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204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Pane, </a:t>
            </a:r>
            <a:r>
              <a:rPr lang="en-GB" sz="3600" dirty="0" err="1"/>
              <a:t>čuj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 </a:t>
            </a:r>
            <a:r>
              <a:rPr lang="en-GB" sz="3600" dirty="0" err="1"/>
              <a:t>náš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</a:t>
            </a: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znova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Kvôli</a:t>
            </a:r>
            <a:r>
              <a:rPr lang="en-GB" sz="3600" dirty="0"/>
              <a:t> </a:t>
            </a:r>
            <a:r>
              <a:rPr lang="en-GB" sz="3600" dirty="0" err="1"/>
              <a:t>Tvojej</a:t>
            </a:r>
            <a:r>
              <a:rPr lang="en-GB" sz="3600" dirty="0"/>
              <a:t> </a:t>
            </a:r>
            <a:r>
              <a:rPr lang="en-GB" sz="3600" dirty="0" err="1"/>
              <a:t>sláve</a:t>
            </a:r>
            <a:r>
              <a:rPr lang="en-GB" sz="3600" dirty="0"/>
              <a:t> </a:t>
            </a: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obnov</a:t>
            </a:r>
            <a:r>
              <a:rPr lang="en-GB" sz="3600" dirty="0"/>
              <a:t> </a:t>
            </a:r>
            <a:r>
              <a:rPr lang="en-GB" sz="3600" dirty="0" err="1"/>
              <a:t>znova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.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450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Ó</a:t>
            </a:r>
            <a:r>
              <a:rPr lang="en-GB" sz="3600" dirty="0"/>
              <a:t>, </a:t>
            </a:r>
            <a:r>
              <a:rPr lang="en-GB" sz="3600" dirty="0" err="1"/>
              <a:t>čuj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 </a:t>
            </a:r>
            <a:r>
              <a:rPr lang="en-GB" sz="3600" dirty="0" err="1"/>
              <a:t>náš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Ó</a:t>
            </a:r>
            <a:r>
              <a:rPr lang="en-GB" sz="3600" dirty="0"/>
              <a:t>, </a:t>
            </a:r>
            <a:r>
              <a:rPr lang="en-GB" sz="3600" dirty="0" err="1"/>
              <a:t>skloň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k </a:t>
            </a:r>
            <a:r>
              <a:rPr lang="en-GB" sz="3600" dirty="0" err="1"/>
              <a:t>nám</a:t>
            </a:r>
            <a:r>
              <a:rPr lang="en-GB" sz="3600" dirty="0"/>
              <a:t>. :]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19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3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</TotalTime>
  <Words>84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_template</vt:lpstr>
      <vt:lpstr>PowerPoint Presentation</vt:lpstr>
      <vt:lpstr>Pane, čuj hlas náš, obnov nás, obnov znova nás. Kvôli Tvojej sláve obnov nás, obnov znova nás.</vt:lpstr>
      <vt:lpstr>[: Ó, čuj hlas náš. Ó, skloň sa k nám. :]</vt:lpstr>
      <vt:lpstr>Pane, čuj hlas náš, obnov nás, obnov znova nás. Kvôli Tvojej sláve obnov nás, obnov znova nás.</vt:lpstr>
      <vt:lpstr>[: Ó, čuj hlas náš. Ó, skloň sa k nám. :]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2</cp:revision>
  <dcterms:created xsi:type="dcterms:W3CDTF">2014-10-11T16:40:43Z</dcterms:created>
  <dcterms:modified xsi:type="dcterms:W3CDTF">2021-09-05T06:06:28Z</dcterms:modified>
</cp:coreProperties>
</file>