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3/18/17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[: </a:t>
            </a:r>
            <a:r>
              <a:rPr lang="en-US" sz="3600" dirty="0" err="1"/>
              <a:t>Chváľte</a:t>
            </a:r>
            <a:r>
              <a:rPr lang="en-US" sz="3600" dirty="0"/>
              <a:t> </a:t>
            </a:r>
            <a:r>
              <a:rPr lang="en-US" sz="3600" dirty="0" err="1"/>
              <a:t>Hospodina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všetky</a:t>
            </a:r>
            <a:r>
              <a:rPr lang="en-US" sz="3600" dirty="0"/>
              <a:t> </a:t>
            </a:r>
            <a:r>
              <a:rPr lang="en-US" sz="3600" dirty="0" err="1"/>
              <a:t>národy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velebte</a:t>
            </a:r>
            <a:r>
              <a:rPr lang="en-US" sz="3600" dirty="0"/>
              <a:t> </a:t>
            </a:r>
            <a:r>
              <a:rPr lang="en-US" sz="3600" dirty="0" smtClean="0"/>
              <a:t>ho </a:t>
            </a:r>
            <a:r>
              <a:rPr lang="en-US" sz="3600" dirty="0" err="1"/>
              <a:t>všetci</a:t>
            </a:r>
            <a:r>
              <a:rPr lang="en-US" sz="3600" dirty="0"/>
              <a:t> </a:t>
            </a:r>
            <a:r>
              <a:rPr lang="en-US" sz="3600" dirty="0" err="1"/>
              <a:t>ľudia</a:t>
            </a:r>
            <a:r>
              <a:rPr lang="en-US" sz="3600" dirty="0"/>
              <a:t>! :]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[: Lebo je </a:t>
            </a:r>
            <a:r>
              <a:rPr lang="en-US" sz="3600" dirty="0" err="1"/>
              <a:t>rozšírená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nad</a:t>
            </a:r>
            <a:r>
              <a:rPr lang="en-US" sz="3600" dirty="0"/>
              <a:t> </a:t>
            </a:r>
            <a:r>
              <a:rPr lang="en-US" sz="3600" dirty="0" err="1"/>
              <a:t>nami</a:t>
            </a:r>
            <a:r>
              <a:rPr lang="en-US" sz="3600" dirty="0"/>
              <a:t> </a:t>
            </a:r>
            <a:r>
              <a:rPr lang="en-US" sz="3600" dirty="0" err="1"/>
              <a:t>milosť</a:t>
            </a:r>
            <a:r>
              <a:rPr lang="en-US" sz="3600" dirty="0"/>
              <a:t> </a:t>
            </a:r>
            <a:r>
              <a:rPr lang="en-US" sz="3600" dirty="0" err="1"/>
              <a:t>j</a:t>
            </a:r>
            <a:r>
              <a:rPr lang="en-US" sz="3600" dirty="0" err="1" smtClean="0"/>
              <a:t>eho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 </a:t>
            </a:r>
            <a:r>
              <a:rPr lang="en-US" sz="3600" dirty="0" err="1"/>
              <a:t>pravda</a:t>
            </a:r>
            <a:r>
              <a:rPr lang="en-US" sz="3600" dirty="0"/>
              <a:t> </a:t>
            </a:r>
            <a:r>
              <a:rPr lang="en-US" sz="3600" dirty="0" err="1"/>
              <a:t>Boha</a:t>
            </a:r>
            <a:r>
              <a:rPr lang="en-US" sz="3600" dirty="0"/>
              <a:t> </a:t>
            </a:r>
            <a:r>
              <a:rPr lang="en-US" sz="3600" dirty="0" err="1" smtClean="0"/>
              <a:t>naveky</a:t>
            </a:r>
            <a:r>
              <a:rPr lang="en-US" sz="3600" dirty="0"/>
              <a:t>, </a:t>
            </a:r>
            <a:r>
              <a:rPr lang="en-US" sz="3600" dirty="0" err="1"/>
              <a:t>haleluja</a:t>
            </a:r>
            <a:r>
              <a:rPr lang="en-US" sz="3600" dirty="0"/>
              <a:t>! :]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117194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8</Words>
  <Application>Microsoft Macintosh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Arial</vt:lpstr>
      <vt:lpstr>Black</vt:lpstr>
      <vt:lpstr>PowerPoint Presentation</vt:lpstr>
      <vt:lpstr>[: Chváľte Hospodina, všetky národy, velebte ho všetci ľudia! :]</vt:lpstr>
      <vt:lpstr>[: Lebo je rozšírená nad nami milosť jeho a pravda Boha naveky, haleluja! :]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Tomašovičová Martina</cp:lastModifiedBy>
  <cp:revision>1</cp:revision>
  <dcterms:created xsi:type="dcterms:W3CDTF">2017-03-18T10:42:52Z</dcterms:created>
  <dcterms:modified xsi:type="dcterms:W3CDTF">2017-03-18T10:43:47Z</dcterms:modified>
</cp:coreProperties>
</file>